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0"/>
  </p:notesMasterIdLst>
  <p:sldIdLst>
    <p:sldId id="256" r:id="rId3"/>
    <p:sldId id="259" r:id="rId4"/>
    <p:sldId id="304" r:id="rId5"/>
    <p:sldId id="305" r:id="rId6"/>
    <p:sldId id="306" r:id="rId7"/>
    <p:sldId id="307" r:id="rId8"/>
    <p:sldId id="308" r:id="rId9"/>
    <p:sldId id="309" r:id="rId10"/>
    <p:sldId id="310" r:id="rId11"/>
    <p:sldId id="311" r:id="rId12"/>
    <p:sldId id="312" r:id="rId13"/>
    <p:sldId id="313" r:id="rId14"/>
    <p:sldId id="314" r:id="rId15"/>
    <p:sldId id="258" r:id="rId16"/>
    <p:sldId id="315" r:id="rId17"/>
    <p:sldId id="278" r:id="rId18"/>
    <p:sldId id="260" r:id="rId19"/>
    <p:sldId id="261" r:id="rId20"/>
    <p:sldId id="264" r:id="rId21"/>
    <p:sldId id="316" r:id="rId22"/>
    <p:sldId id="317" r:id="rId23"/>
    <p:sldId id="274" r:id="rId24"/>
    <p:sldId id="318" r:id="rId25"/>
    <p:sldId id="319" r:id="rId26"/>
    <p:sldId id="284"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Lst>
  <p:sldSz cx="9144000" cy="5143500" type="screen16x9"/>
  <p:notesSz cx="6858000" cy="9144000"/>
  <p:embeddedFontLst>
    <p:embeddedFont>
      <p:font typeface="Amatic SC" panose="00000500000000000000" pitchFamily="2" charset="-79"/>
      <p:regular r:id="rId41"/>
      <p:bold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Gochi Hand" panose="020B0604020202020204" charset="0"/>
      <p:regular r:id="rId49"/>
    </p:embeddedFont>
    <p:embeddedFont>
      <p:font typeface="Jokerman" panose="04090605060D06020702" pitchFamily="82" charset="0"/>
      <p:regular r:id="rId50"/>
    </p:embeddedFont>
    <p:embeddedFont>
      <p:font typeface="Monotype Corsiva" panose="03010101010201010101" pitchFamily="66" charset="0"/>
      <p:italic r:id="rId51"/>
    </p:embeddedFont>
    <p:embeddedFont>
      <p:font typeface="Open Sans" panose="020B060603050402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Roboto Light" panose="02000000000000000000" pitchFamily="2" charset="0"/>
      <p:regular r:id="rId60"/>
      <p: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1AB92-0411-4FEB-9218-BE228D9DC36E}">
  <a:tblStyle styleId="{7C31AB92-0411-4FEB-9218-BE228D9DC3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278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94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15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71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19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584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75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873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38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0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9192b1aa6a_5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9192b1aa6a_5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997bf304f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997bf304f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cabe9939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8cabe9939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cf1e98382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cf1e98382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997bf304f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997bf304f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906006f27e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906006f27e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9192b1aa6a_5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9192b1aa6a_5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21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con título" type="title">
  <p:cSld name="TITLE">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27545" y="-1774916"/>
            <a:ext cx="10783796" cy="5613946"/>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txBox="1">
            <a:spLocks noGrp="1"/>
          </p:cNvSpPr>
          <p:nvPr>
            <p:ph type="ctrTitle"/>
          </p:nvPr>
        </p:nvSpPr>
        <p:spPr>
          <a:xfrm>
            <a:off x="720300" y="763925"/>
            <a:ext cx="7703400" cy="1171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 name="Google Shape;19;p2"/>
          <p:cNvSpPr txBox="1">
            <a:spLocks noGrp="1"/>
          </p:cNvSpPr>
          <p:nvPr>
            <p:ph type="subTitle" idx="1"/>
          </p:nvPr>
        </p:nvSpPr>
        <p:spPr>
          <a:xfrm>
            <a:off x="746850" y="1710050"/>
            <a:ext cx="7642200" cy="74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p2"/>
          <p:cNvSpPr/>
          <p:nvPr/>
        </p:nvSpPr>
        <p:spPr>
          <a:xfrm>
            <a:off x="104350" y="3813825"/>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5350" y="-323975"/>
            <a:ext cx="156250" cy="123475"/>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8175" y="357660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976075" y="-2958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3855602">
            <a:off x="-307589" y="2779980"/>
            <a:ext cx="1976456" cy="1673623"/>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2_1_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724150" y="539496"/>
            <a:ext cx="7693800" cy="5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3">
  <p:cSld name="CUSTOM_2_1_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724150"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72415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0" name="Google Shape;290;p29"/>
          <p:cNvSpPr txBox="1">
            <a:spLocks noGrp="1"/>
          </p:cNvSpPr>
          <p:nvPr>
            <p:ph type="title" idx="2"/>
          </p:nvPr>
        </p:nvSpPr>
        <p:spPr>
          <a:xfrm>
            <a:off x="3505575"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3505575" y="3199869"/>
            <a:ext cx="21309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2" name="Google Shape;292;p29"/>
          <p:cNvSpPr txBox="1">
            <a:spLocks noGrp="1"/>
          </p:cNvSpPr>
          <p:nvPr>
            <p:ph type="title" idx="4"/>
          </p:nvPr>
        </p:nvSpPr>
        <p:spPr>
          <a:xfrm>
            <a:off x="6287288"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628730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4" name="Google Shape;294;p29"/>
          <p:cNvSpPr txBox="1">
            <a:spLocks noGrp="1"/>
          </p:cNvSpPr>
          <p:nvPr>
            <p:ph type="title" idx="6"/>
          </p:nvPr>
        </p:nvSpPr>
        <p:spPr>
          <a:xfrm>
            <a:off x="724150" y="539496"/>
            <a:ext cx="7693800" cy="5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316913" y="4278163"/>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96475" y="3931063"/>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rot="2912351">
            <a:off x="-988269" y="3780675"/>
            <a:ext cx="2015277" cy="257487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ullet list 2">
  <p:cSld name="TITLE_AND_TWO_COLUMNS_1_1">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720300" y="539496"/>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906525" y="2363275"/>
            <a:ext cx="2839500" cy="224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200"/>
            </a:lvl1pPr>
            <a:lvl2pPr lvl="1" rtl="0">
              <a:lnSpc>
                <a:spcPct val="100000"/>
              </a:lnSpc>
              <a:spcBef>
                <a:spcPts val="1600"/>
              </a:spcBef>
              <a:spcAft>
                <a:spcPts val="0"/>
              </a:spcAft>
              <a:buSzPts val="1400"/>
              <a:buFont typeface="Roboto Light"/>
              <a:buChar char="○"/>
              <a:defRPr sz="1200">
                <a:latin typeface="Roboto"/>
                <a:ea typeface="Roboto"/>
                <a:cs typeface="Roboto"/>
                <a:sym typeface="Roboto"/>
              </a:defRPr>
            </a:lvl2pPr>
            <a:lvl3pPr lvl="2" rtl="0">
              <a:spcBef>
                <a:spcPts val="1600"/>
              </a:spcBef>
              <a:spcAft>
                <a:spcPts val="0"/>
              </a:spcAft>
              <a:buSzPts val="1400"/>
              <a:buFont typeface="Roboto Light"/>
              <a:buChar char="■"/>
              <a:defRPr/>
            </a:lvl3pPr>
            <a:lvl4pPr lvl="3" rtl="0">
              <a:spcBef>
                <a:spcPts val="1600"/>
              </a:spcBef>
              <a:spcAft>
                <a:spcPts val="0"/>
              </a:spcAft>
              <a:buSzPts val="1400"/>
              <a:buFont typeface="Roboto Light"/>
              <a:buChar char="●"/>
              <a:defRPr/>
            </a:lvl4pPr>
            <a:lvl5pPr lvl="4" rtl="0">
              <a:spcBef>
                <a:spcPts val="1600"/>
              </a:spcBef>
              <a:spcAft>
                <a:spcPts val="0"/>
              </a:spcAft>
              <a:buSzPts val="1400"/>
              <a:buFont typeface="Roboto Light"/>
              <a:buChar char="○"/>
              <a:defRPr/>
            </a:lvl5pPr>
            <a:lvl6pPr lvl="5" rtl="0">
              <a:spcBef>
                <a:spcPts val="1600"/>
              </a:spcBef>
              <a:spcAft>
                <a:spcPts val="0"/>
              </a:spcAft>
              <a:buSzPts val="1400"/>
              <a:buFont typeface="Roboto Light"/>
              <a:buChar char="■"/>
              <a:defRPr/>
            </a:lvl6pPr>
            <a:lvl7pPr lvl="6" rtl="0">
              <a:spcBef>
                <a:spcPts val="1600"/>
              </a:spcBef>
              <a:spcAft>
                <a:spcPts val="0"/>
              </a:spcAft>
              <a:buSzPts val="1400"/>
              <a:buFont typeface="Roboto Light"/>
              <a:buChar char="●"/>
              <a:defRPr/>
            </a:lvl7pPr>
            <a:lvl8pPr lvl="7" rtl="0">
              <a:spcBef>
                <a:spcPts val="1600"/>
              </a:spcBef>
              <a:spcAft>
                <a:spcPts val="0"/>
              </a:spcAft>
              <a:buSzPts val="1400"/>
              <a:buFont typeface="Roboto Light"/>
              <a:buChar char="○"/>
              <a:defRPr/>
            </a:lvl8pPr>
            <a:lvl9pPr lvl="8" rtl="0">
              <a:spcBef>
                <a:spcPts val="1600"/>
              </a:spcBef>
              <a:spcAft>
                <a:spcPts val="1600"/>
              </a:spcAft>
              <a:buSzPts val="1400"/>
              <a:buFont typeface="Roboto Light"/>
              <a:buChar char="■"/>
              <a:defRPr/>
            </a:lvl9pPr>
          </a:lstStyle>
          <a:p>
            <a:endParaRPr/>
          </a:p>
        </p:txBody>
      </p:sp>
      <p:sp>
        <p:nvSpPr>
          <p:cNvPr id="320" name="Google Shape;320;p31"/>
          <p:cNvSpPr/>
          <p:nvPr/>
        </p:nvSpPr>
        <p:spPr>
          <a:xfrm>
            <a:off x="89625" y="498845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507825" y="49884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rot="2027983">
            <a:off x="185841" y="-466023"/>
            <a:ext cx="1976430" cy="1673601"/>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txBox="1">
            <a:spLocks noGrp="1"/>
          </p:cNvSpPr>
          <p:nvPr>
            <p:ph type="subTitle" idx="2"/>
          </p:nvPr>
        </p:nvSpPr>
        <p:spPr>
          <a:xfrm>
            <a:off x="5101575" y="2363274"/>
            <a:ext cx="2843700" cy="224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200"/>
            </a:lvl1pPr>
            <a:lvl2pPr lvl="1" rtl="0">
              <a:lnSpc>
                <a:spcPct val="100000"/>
              </a:lnSpc>
              <a:spcBef>
                <a:spcPts val="1600"/>
              </a:spcBef>
              <a:spcAft>
                <a:spcPts val="0"/>
              </a:spcAft>
              <a:buSzPts val="1400"/>
              <a:buFont typeface="Roboto Light"/>
              <a:buChar char="○"/>
              <a:defRPr sz="1200">
                <a:latin typeface="Roboto"/>
                <a:ea typeface="Roboto"/>
                <a:cs typeface="Roboto"/>
                <a:sym typeface="Roboto"/>
              </a:defRPr>
            </a:lvl2pPr>
            <a:lvl3pPr lvl="2" rtl="0">
              <a:spcBef>
                <a:spcPts val="1600"/>
              </a:spcBef>
              <a:spcAft>
                <a:spcPts val="0"/>
              </a:spcAft>
              <a:buSzPts val="1400"/>
              <a:buFont typeface="Roboto Light"/>
              <a:buChar char="■"/>
              <a:defRPr/>
            </a:lvl3pPr>
            <a:lvl4pPr lvl="3" rtl="0">
              <a:spcBef>
                <a:spcPts val="1600"/>
              </a:spcBef>
              <a:spcAft>
                <a:spcPts val="0"/>
              </a:spcAft>
              <a:buSzPts val="1400"/>
              <a:buFont typeface="Roboto Light"/>
              <a:buChar char="●"/>
              <a:defRPr/>
            </a:lvl4pPr>
            <a:lvl5pPr lvl="4" rtl="0">
              <a:spcBef>
                <a:spcPts val="1600"/>
              </a:spcBef>
              <a:spcAft>
                <a:spcPts val="0"/>
              </a:spcAft>
              <a:buSzPts val="1400"/>
              <a:buFont typeface="Roboto Light"/>
              <a:buChar char="○"/>
              <a:defRPr/>
            </a:lvl5pPr>
            <a:lvl6pPr lvl="5" rtl="0">
              <a:spcBef>
                <a:spcPts val="1600"/>
              </a:spcBef>
              <a:spcAft>
                <a:spcPts val="0"/>
              </a:spcAft>
              <a:buSzPts val="1400"/>
              <a:buFont typeface="Roboto Light"/>
              <a:buChar char="■"/>
              <a:defRPr/>
            </a:lvl6pPr>
            <a:lvl7pPr lvl="6" rtl="0">
              <a:spcBef>
                <a:spcPts val="1600"/>
              </a:spcBef>
              <a:spcAft>
                <a:spcPts val="0"/>
              </a:spcAft>
              <a:buSzPts val="1400"/>
              <a:buFont typeface="Roboto Light"/>
              <a:buChar char="●"/>
              <a:defRPr/>
            </a:lvl7pPr>
            <a:lvl8pPr lvl="7" rtl="0">
              <a:spcBef>
                <a:spcPts val="1600"/>
              </a:spcBef>
              <a:spcAft>
                <a:spcPts val="0"/>
              </a:spcAft>
              <a:buSzPts val="1400"/>
              <a:buFont typeface="Roboto Light"/>
              <a:buChar char="○"/>
              <a:defRPr/>
            </a:lvl8pPr>
            <a:lvl9pPr lvl="8" rtl="0">
              <a:spcBef>
                <a:spcPts val="1600"/>
              </a:spcBef>
              <a:spcAft>
                <a:spcPts val="1600"/>
              </a:spcAft>
              <a:buSzPts val="1400"/>
              <a:buFont typeface="Roboto Light"/>
              <a:buChar char="■"/>
              <a:defRPr/>
            </a:lvl9pPr>
          </a:lstStyle>
          <a:p>
            <a:endParaRPr/>
          </a:p>
        </p:txBody>
      </p:sp>
      <p:sp>
        <p:nvSpPr>
          <p:cNvPr id="324" name="Google Shape;324;p31"/>
          <p:cNvSpPr txBox="1">
            <a:spLocks noGrp="1"/>
          </p:cNvSpPr>
          <p:nvPr>
            <p:ph type="subTitle" idx="3"/>
          </p:nvPr>
        </p:nvSpPr>
        <p:spPr>
          <a:xfrm>
            <a:off x="906525" y="1612725"/>
            <a:ext cx="2843700" cy="6039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2800">
                <a:latin typeface="Gochi Hand"/>
                <a:ea typeface="Gochi Hand"/>
                <a:cs typeface="Gochi Hand"/>
                <a:sym typeface="Gochi Hand"/>
              </a:defRPr>
            </a:lvl1pPr>
            <a:lvl2pPr lvl="1">
              <a:spcBef>
                <a:spcPts val="1600"/>
              </a:spcBef>
              <a:spcAft>
                <a:spcPts val="0"/>
              </a:spcAft>
              <a:buSzPts val="1400"/>
              <a:buFont typeface="Gochi Hand"/>
              <a:buNone/>
              <a:defRPr>
                <a:latin typeface="Gochi Hand"/>
                <a:ea typeface="Gochi Hand"/>
                <a:cs typeface="Gochi Hand"/>
                <a:sym typeface="Gochi Hand"/>
              </a:defRPr>
            </a:lvl2pPr>
            <a:lvl3pPr lvl="2">
              <a:spcBef>
                <a:spcPts val="1600"/>
              </a:spcBef>
              <a:spcAft>
                <a:spcPts val="0"/>
              </a:spcAft>
              <a:buSzPts val="1400"/>
              <a:buFont typeface="Gochi Hand"/>
              <a:buNone/>
              <a:defRPr>
                <a:latin typeface="Gochi Hand"/>
                <a:ea typeface="Gochi Hand"/>
                <a:cs typeface="Gochi Hand"/>
                <a:sym typeface="Gochi Hand"/>
              </a:defRPr>
            </a:lvl3pPr>
            <a:lvl4pPr lvl="3">
              <a:spcBef>
                <a:spcPts val="1600"/>
              </a:spcBef>
              <a:spcAft>
                <a:spcPts val="0"/>
              </a:spcAft>
              <a:buSzPts val="1400"/>
              <a:buFont typeface="Gochi Hand"/>
              <a:buNone/>
              <a:defRPr>
                <a:latin typeface="Gochi Hand"/>
                <a:ea typeface="Gochi Hand"/>
                <a:cs typeface="Gochi Hand"/>
                <a:sym typeface="Gochi Hand"/>
              </a:defRPr>
            </a:lvl4pPr>
            <a:lvl5pPr lvl="4">
              <a:spcBef>
                <a:spcPts val="1600"/>
              </a:spcBef>
              <a:spcAft>
                <a:spcPts val="0"/>
              </a:spcAft>
              <a:buSzPts val="1400"/>
              <a:buFont typeface="Gochi Hand"/>
              <a:buNone/>
              <a:defRPr>
                <a:latin typeface="Gochi Hand"/>
                <a:ea typeface="Gochi Hand"/>
                <a:cs typeface="Gochi Hand"/>
                <a:sym typeface="Gochi Hand"/>
              </a:defRPr>
            </a:lvl5pPr>
            <a:lvl6pPr lvl="5">
              <a:spcBef>
                <a:spcPts val="1600"/>
              </a:spcBef>
              <a:spcAft>
                <a:spcPts val="0"/>
              </a:spcAft>
              <a:buSzPts val="1400"/>
              <a:buFont typeface="Gochi Hand"/>
              <a:buNone/>
              <a:defRPr>
                <a:latin typeface="Gochi Hand"/>
                <a:ea typeface="Gochi Hand"/>
                <a:cs typeface="Gochi Hand"/>
                <a:sym typeface="Gochi Hand"/>
              </a:defRPr>
            </a:lvl6pPr>
            <a:lvl7pPr lvl="6">
              <a:spcBef>
                <a:spcPts val="1600"/>
              </a:spcBef>
              <a:spcAft>
                <a:spcPts val="0"/>
              </a:spcAft>
              <a:buSzPts val="1400"/>
              <a:buFont typeface="Gochi Hand"/>
              <a:buNone/>
              <a:defRPr>
                <a:latin typeface="Gochi Hand"/>
                <a:ea typeface="Gochi Hand"/>
                <a:cs typeface="Gochi Hand"/>
                <a:sym typeface="Gochi Hand"/>
              </a:defRPr>
            </a:lvl7pPr>
            <a:lvl8pPr lvl="7">
              <a:spcBef>
                <a:spcPts val="1600"/>
              </a:spcBef>
              <a:spcAft>
                <a:spcPts val="0"/>
              </a:spcAft>
              <a:buSzPts val="1400"/>
              <a:buFont typeface="Gochi Hand"/>
              <a:buNone/>
              <a:defRPr>
                <a:latin typeface="Gochi Hand"/>
                <a:ea typeface="Gochi Hand"/>
                <a:cs typeface="Gochi Hand"/>
                <a:sym typeface="Gochi Hand"/>
              </a:defRPr>
            </a:lvl8pPr>
            <a:lvl9pPr lvl="8">
              <a:spcBef>
                <a:spcPts val="1600"/>
              </a:spcBef>
              <a:spcAft>
                <a:spcPts val="1600"/>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5101575" y="1612725"/>
            <a:ext cx="2843700" cy="603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2800">
                <a:latin typeface="Gochi Hand"/>
                <a:ea typeface="Gochi Hand"/>
                <a:cs typeface="Gochi Hand"/>
                <a:sym typeface="Gochi Hand"/>
              </a:defRPr>
            </a:lvl1pPr>
            <a:lvl2pPr lvl="1" rtl="0">
              <a:spcBef>
                <a:spcPts val="1600"/>
              </a:spcBef>
              <a:spcAft>
                <a:spcPts val="0"/>
              </a:spcAft>
              <a:buSzPts val="1400"/>
              <a:buFont typeface="Gochi Hand"/>
              <a:buNone/>
              <a:defRPr>
                <a:latin typeface="Gochi Hand"/>
                <a:ea typeface="Gochi Hand"/>
                <a:cs typeface="Gochi Hand"/>
                <a:sym typeface="Gochi Hand"/>
              </a:defRPr>
            </a:lvl2pPr>
            <a:lvl3pPr lvl="2" rtl="0">
              <a:spcBef>
                <a:spcPts val="1600"/>
              </a:spcBef>
              <a:spcAft>
                <a:spcPts val="0"/>
              </a:spcAft>
              <a:buSzPts val="1400"/>
              <a:buFont typeface="Gochi Hand"/>
              <a:buNone/>
              <a:defRPr>
                <a:latin typeface="Gochi Hand"/>
                <a:ea typeface="Gochi Hand"/>
                <a:cs typeface="Gochi Hand"/>
                <a:sym typeface="Gochi Hand"/>
              </a:defRPr>
            </a:lvl3pPr>
            <a:lvl4pPr lvl="3" rtl="0">
              <a:spcBef>
                <a:spcPts val="1600"/>
              </a:spcBef>
              <a:spcAft>
                <a:spcPts val="0"/>
              </a:spcAft>
              <a:buSzPts val="1400"/>
              <a:buFont typeface="Gochi Hand"/>
              <a:buNone/>
              <a:defRPr>
                <a:latin typeface="Gochi Hand"/>
                <a:ea typeface="Gochi Hand"/>
                <a:cs typeface="Gochi Hand"/>
                <a:sym typeface="Gochi Hand"/>
              </a:defRPr>
            </a:lvl4pPr>
            <a:lvl5pPr lvl="4" rtl="0">
              <a:spcBef>
                <a:spcPts val="1600"/>
              </a:spcBef>
              <a:spcAft>
                <a:spcPts val="0"/>
              </a:spcAft>
              <a:buSzPts val="1400"/>
              <a:buFont typeface="Gochi Hand"/>
              <a:buNone/>
              <a:defRPr>
                <a:latin typeface="Gochi Hand"/>
                <a:ea typeface="Gochi Hand"/>
                <a:cs typeface="Gochi Hand"/>
                <a:sym typeface="Gochi Hand"/>
              </a:defRPr>
            </a:lvl5pPr>
            <a:lvl6pPr lvl="5" rtl="0">
              <a:spcBef>
                <a:spcPts val="1600"/>
              </a:spcBef>
              <a:spcAft>
                <a:spcPts val="0"/>
              </a:spcAft>
              <a:buSzPts val="1400"/>
              <a:buFont typeface="Gochi Hand"/>
              <a:buNone/>
              <a:defRPr>
                <a:latin typeface="Gochi Hand"/>
                <a:ea typeface="Gochi Hand"/>
                <a:cs typeface="Gochi Hand"/>
                <a:sym typeface="Gochi Hand"/>
              </a:defRPr>
            </a:lvl6pPr>
            <a:lvl7pPr lvl="6" rtl="0">
              <a:spcBef>
                <a:spcPts val="1600"/>
              </a:spcBef>
              <a:spcAft>
                <a:spcPts val="0"/>
              </a:spcAft>
              <a:buSzPts val="1400"/>
              <a:buFont typeface="Gochi Hand"/>
              <a:buNone/>
              <a:defRPr>
                <a:latin typeface="Gochi Hand"/>
                <a:ea typeface="Gochi Hand"/>
                <a:cs typeface="Gochi Hand"/>
                <a:sym typeface="Gochi Hand"/>
              </a:defRPr>
            </a:lvl7pPr>
            <a:lvl8pPr lvl="7" rtl="0">
              <a:spcBef>
                <a:spcPts val="1600"/>
              </a:spcBef>
              <a:spcAft>
                <a:spcPts val="0"/>
              </a:spcAft>
              <a:buSzPts val="1400"/>
              <a:buFont typeface="Gochi Hand"/>
              <a:buNone/>
              <a:defRPr>
                <a:latin typeface="Gochi Hand"/>
                <a:ea typeface="Gochi Hand"/>
                <a:cs typeface="Gochi Hand"/>
                <a:sym typeface="Gochi Hand"/>
              </a:defRPr>
            </a:lvl8pPr>
            <a:lvl9pPr lvl="8" rtl="0">
              <a:spcBef>
                <a:spcPts val="1600"/>
              </a:spcBef>
              <a:spcAft>
                <a:spcPts val="1600"/>
              </a:spcAft>
              <a:buSzPts val="1400"/>
              <a:buFont typeface="Gochi Hand"/>
              <a:buNone/>
              <a:defRPr>
                <a:latin typeface="Gochi Hand"/>
                <a:ea typeface="Gochi Hand"/>
                <a:cs typeface="Gochi Hand"/>
                <a:sym typeface="Gochi Han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695399-D7A7-4240-A911-4F1F7367DAB1}" type="datetimeFigureOut">
              <a:rPr lang="lt-LT" smtClean="0"/>
              <a:t>2021-06-04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82DD230-BB15-40E7-86A2-7063FE902B02}" type="slidenum">
              <a:rPr lang="lt-LT" smtClean="0"/>
              <a:t>‹#›</a:t>
            </a:fld>
            <a:endParaRPr lang="lt-LT"/>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40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95399-D7A7-4240-A911-4F1F7367DAB1}" type="datetimeFigureOut">
              <a:rPr lang="lt-LT" smtClean="0"/>
              <a:t>2021-06-04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320394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695399-D7A7-4240-A911-4F1F7367DAB1}" type="datetimeFigureOut">
              <a:rPr lang="lt-LT" smtClean="0"/>
              <a:t>2021-06-04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82DD230-BB15-40E7-86A2-7063FE902B02}" type="slidenum">
              <a:rPr lang="lt-LT" smtClean="0"/>
              <a:t>‹#›</a:t>
            </a:fld>
            <a:endParaRPr lang="lt-LT"/>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57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695399-D7A7-4240-A911-4F1F7367DAB1}" type="datetimeFigureOut">
              <a:rPr lang="lt-LT" smtClean="0"/>
              <a:t>2021-06-04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1793047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695399-D7A7-4240-A911-4F1F7367DAB1}" type="datetimeFigureOut">
              <a:rPr lang="lt-LT" smtClean="0"/>
              <a:t>2021-06-04</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1316550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695399-D7A7-4240-A911-4F1F7367DAB1}" type="datetimeFigureOut">
              <a:rPr lang="lt-LT" smtClean="0"/>
              <a:t>2021-06-04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3156443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695399-D7A7-4240-A911-4F1F7367DAB1}" type="datetimeFigureOut">
              <a:rPr lang="lt-LT" smtClean="0"/>
              <a:t>2021-06-04</a:t>
            </a:fld>
            <a:endParaRPr lang="lt-L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lt-LT"/>
          </a:p>
        </p:txBody>
      </p:sp>
      <p:sp>
        <p:nvSpPr>
          <p:cNvPr id="9" name="Slide Number Placeholder 8"/>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34321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720300" y="3347725"/>
            <a:ext cx="7645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p:nvPr/>
        </p:nvSpPr>
        <p:spPr>
          <a:xfrm>
            <a:off x="211725" y="271575"/>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974738" y="1103875"/>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468825" y="4447575"/>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idx="2" hasCustomPrompt="1"/>
          </p:nvPr>
        </p:nvSpPr>
        <p:spPr>
          <a:xfrm>
            <a:off x="2717400" y="538325"/>
            <a:ext cx="3651600" cy="250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a:off x="-760900" y="363775"/>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13063">
            <a:off x="6450487" y="3368510"/>
            <a:ext cx="2822845" cy="1741813"/>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3063">
            <a:off x="6538615" y="3502426"/>
            <a:ext cx="2859446" cy="176726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3675" y="16875"/>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15725"/>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12695399-D7A7-4240-A911-4F1F7367DAB1}" type="datetimeFigureOut">
              <a:rPr lang="lt-LT" smtClean="0"/>
              <a:t>2021-06-04</a:t>
            </a:fld>
            <a:endParaRPr lang="lt-LT"/>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lt-L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82DD230-BB15-40E7-86A2-7063FE902B02}" type="slidenum">
              <a:rPr lang="lt-LT" smtClean="0"/>
              <a:t>‹#›</a:t>
            </a:fld>
            <a:endParaRPr lang="lt-LT"/>
          </a:p>
        </p:txBody>
      </p:sp>
    </p:spTree>
    <p:extLst>
      <p:ext uri="{BB962C8B-B14F-4D97-AF65-F5344CB8AC3E}">
        <p14:creationId xmlns:p14="http://schemas.microsoft.com/office/powerpoint/2010/main" val="248535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2695399-D7A7-4240-A911-4F1F7367DAB1}" type="datetimeFigureOut">
              <a:rPr lang="lt-LT" smtClean="0"/>
              <a:t>2021-06-04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1560022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95399-D7A7-4240-A911-4F1F7367DAB1}" type="datetimeFigureOut">
              <a:rPr lang="lt-LT" smtClean="0"/>
              <a:t>2021-06-04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102546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95399-D7A7-4240-A911-4F1F7367DAB1}" type="datetimeFigureOut">
              <a:rPr lang="lt-LT" smtClean="0"/>
              <a:t>2021-06-04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82DD230-BB15-40E7-86A2-7063FE902B02}" type="slidenum">
              <a:rPr lang="lt-LT" smtClean="0"/>
              <a:t>‹#›</a:t>
            </a:fld>
            <a:endParaRPr lang="lt-LT"/>
          </a:p>
        </p:txBody>
      </p:sp>
    </p:spTree>
    <p:extLst>
      <p:ext uri="{BB962C8B-B14F-4D97-AF65-F5344CB8AC3E}">
        <p14:creationId xmlns:p14="http://schemas.microsoft.com/office/powerpoint/2010/main" val="415170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p:nvPr/>
        </p:nvSpPr>
        <p:spPr>
          <a:xfrm>
            <a:off x="7392400" y="6442"/>
            <a:ext cx="1757800" cy="5143636"/>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2083439">
            <a:off x="7044339" y="3309288"/>
            <a:ext cx="2472848" cy="2246538"/>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0" y="-62"/>
            <a:ext cx="1757800" cy="5143636"/>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9972499">
            <a:off x="143716" y="-1669040"/>
            <a:ext cx="2015364" cy="2574982"/>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2014349">
            <a:off x="1536258" y="676935"/>
            <a:ext cx="114902" cy="89151"/>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rot="2014349">
            <a:off x="1553599" y="863412"/>
            <a:ext cx="80226" cy="62426"/>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txBox="1">
            <a:spLocks noGrp="1"/>
          </p:cNvSpPr>
          <p:nvPr>
            <p:ph type="title"/>
          </p:nvPr>
        </p:nvSpPr>
        <p:spPr>
          <a:xfrm>
            <a:off x="2831550" y="1200926"/>
            <a:ext cx="3480900" cy="957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2831550" y="2132320"/>
            <a:ext cx="3480900" cy="1194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5" name="Google Shape;45;p4"/>
          <p:cNvSpPr/>
          <p:nvPr/>
        </p:nvSpPr>
        <p:spPr>
          <a:xfrm rot="-2295052">
            <a:off x="7186966" y="4486817"/>
            <a:ext cx="54499"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2295052">
            <a:off x="6977823" y="4393752"/>
            <a:ext cx="80224" cy="62424"/>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1232238" y="3204988"/>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5400000">
            <a:off x="1187138" y="3320988"/>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rot="-7661675">
            <a:off x="995580" y="3465809"/>
            <a:ext cx="853896" cy="790195"/>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7"/>
          <p:cNvSpPr/>
          <p:nvPr/>
        </p:nvSpPr>
        <p:spPr>
          <a:xfrm rot="-6138663">
            <a:off x="5013333" y="1458927"/>
            <a:ext cx="3851695" cy="571391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76" name="Google Shape;76;p7"/>
          <p:cNvSpPr/>
          <p:nvPr/>
        </p:nvSpPr>
        <p:spPr>
          <a:xfrm rot="-4555569">
            <a:off x="5409489" y="-2146839"/>
            <a:ext cx="3851909" cy="571381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77" name="Google Shape;77;p7"/>
          <p:cNvSpPr txBox="1">
            <a:spLocks noGrp="1"/>
          </p:cNvSpPr>
          <p:nvPr>
            <p:ph type="title"/>
          </p:nvPr>
        </p:nvSpPr>
        <p:spPr>
          <a:xfrm>
            <a:off x="720300" y="1300125"/>
            <a:ext cx="2753100" cy="161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 name="Google Shape;78;p7"/>
          <p:cNvSpPr txBox="1">
            <a:spLocks noGrp="1"/>
          </p:cNvSpPr>
          <p:nvPr>
            <p:ph type="subTitle" idx="1"/>
          </p:nvPr>
        </p:nvSpPr>
        <p:spPr>
          <a:xfrm>
            <a:off x="720300" y="2787072"/>
            <a:ext cx="2753100" cy="1056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807714" y="-2271389"/>
            <a:ext cx="5988035" cy="888357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81" name="Google Shape;81;p8"/>
          <p:cNvSpPr txBox="1">
            <a:spLocks noGrp="1"/>
          </p:cNvSpPr>
          <p:nvPr>
            <p:ph type="title"/>
          </p:nvPr>
        </p:nvSpPr>
        <p:spPr>
          <a:xfrm>
            <a:off x="720300" y="450150"/>
            <a:ext cx="6137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 name="Google Shape;82;p8"/>
          <p:cNvGrpSpPr/>
          <p:nvPr/>
        </p:nvGrpSpPr>
        <p:grpSpPr>
          <a:xfrm rot="-6654526">
            <a:off x="7364739" y="1010872"/>
            <a:ext cx="1346197" cy="158286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9"/>
          <p:cNvSpPr/>
          <p:nvPr/>
        </p:nvSpPr>
        <p:spPr>
          <a:xfrm rot="-3970567">
            <a:off x="3898683" y="3407521"/>
            <a:ext cx="1818590" cy="2323568"/>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3" name="Google Shape;9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9"/>
          <p:cNvSpPr txBox="1">
            <a:spLocks noGrp="1"/>
          </p:cNvSpPr>
          <p:nvPr>
            <p:ph type="subTitle" idx="2"/>
          </p:nvPr>
        </p:nvSpPr>
        <p:spPr>
          <a:xfrm>
            <a:off x="5116600" y="851900"/>
            <a:ext cx="3307200" cy="3753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437575" y="3311125"/>
            <a:ext cx="6594600" cy="161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txBox="1">
            <a:spLocks noGrp="1"/>
          </p:cNvSpPr>
          <p:nvPr>
            <p:ph type="body" idx="1"/>
          </p:nvPr>
        </p:nvSpPr>
        <p:spPr>
          <a:xfrm>
            <a:off x="720300" y="40000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800"/>
              <a:buFont typeface="Gochi Hand"/>
              <a:buNone/>
              <a:defRPr sz="2800">
                <a:latin typeface="Gochi Hand"/>
                <a:ea typeface="Gochi Hand"/>
                <a:cs typeface="Gochi Hand"/>
                <a:sym typeface="Gochi Hand"/>
              </a:defRPr>
            </a:lvl1pPr>
          </a:lstStyle>
          <a:p>
            <a:endParaRPr/>
          </a:p>
        </p:txBody>
      </p:sp>
      <p:sp>
        <p:nvSpPr>
          <p:cNvPr id="98" name="Google Shape;98;p10"/>
          <p:cNvSpPr/>
          <p:nvPr/>
        </p:nvSpPr>
        <p:spPr>
          <a:xfrm rot="-2083439">
            <a:off x="7044339" y="3309288"/>
            <a:ext cx="2472848" cy="2246538"/>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rot="891456">
            <a:off x="7914049" y="1804565"/>
            <a:ext cx="598509" cy="2371638"/>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2513400" y="3347725"/>
            <a:ext cx="4117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14"/>
          <p:cNvSpPr txBox="1">
            <a:spLocks noGrp="1"/>
          </p:cNvSpPr>
          <p:nvPr>
            <p:ph type="title" idx="2" hasCustomPrompt="1"/>
          </p:nvPr>
        </p:nvSpPr>
        <p:spPr>
          <a:xfrm>
            <a:off x="2775000" y="529008"/>
            <a:ext cx="3594000" cy="250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 name="Google Shape;136;p14"/>
          <p:cNvSpPr/>
          <p:nvPr/>
        </p:nvSpPr>
        <p:spPr>
          <a:xfrm flipH="1">
            <a:off x="7046050" y="-50237"/>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rot="-6299960">
            <a:off x="-756357" y="3860810"/>
            <a:ext cx="2198659" cy="179352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rot="4226098">
            <a:off x="6556767" y="-583549"/>
            <a:ext cx="2672271" cy="217986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450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8" r:id="rId8"/>
    <p:sldLayoutId id="2147483660" r:id="rId9"/>
    <p:sldLayoutId id="2147483669" r:id="rId10"/>
    <p:sldLayoutId id="2147483675"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12695399-D7A7-4240-A911-4F1F7367DAB1}" type="datetimeFigureOut">
              <a:rPr lang="lt-LT" smtClean="0"/>
              <a:t>2021-06-04</a:t>
            </a:fld>
            <a:endParaRPr lang="lt-LT"/>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lt-LT"/>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982DD230-BB15-40E7-86A2-7063FE902B02}" type="slidenum">
              <a:rPr lang="lt-LT" smtClean="0"/>
              <a:t>‹#›</a:t>
            </a:fld>
            <a:endParaRPr lang="lt-LT"/>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974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jp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1"/>
        <p:cNvGrpSpPr/>
        <p:nvPr/>
      </p:nvGrpSpPr>
      <p:grpSpPr>
        <a:xfrm>
          <a:off x="0" y="0"/>
          <a:ext cx="0" cy="0"/>
          <a:chOff x="0" y="0"/>
          <a:chExt cx="0" cy="0"/>
        </a:xfrm>
      </p:grpSpPr>
      <p:sp>
        <p:nvSpPr>
          <p:cNvPr id="352" name="Google Shape;352;p37"/>
          <p:cNvSpPr txBox="1">
            <a:spLocks noGrp="1"/>
          </p:cNvSpPr>
          <p:nvPr>
            <p:ph type="ctrTitle"/>
          </p:nvPr>
        </p:nvSpPr>
        <p:spPr>
          <a:xfrm>
            <a:off x="474973" y="333928"/>
            <a:ext cx="7703400" cy="117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t-LT" dirty="0">
                <a:latin typeface="Jokerman" panose="04090605060D06020702" pitchFamily="82" charset="0"/>
              </a:rPr>
              <a:t>Tarptautinė vaikų gynimo diena</a:t>
            </a:r>
            <a:endParaRPr dirty="0">
              <a:latin typeface="Jokerman" panose="04090605060D06020702" pitchFamily="82" charset="0"/>
            </a:endParaRPr>
          </a:p>
        </p:txBody>
      </p:sp>
      <p:grpSp>
        <p:nvGrpSpPr>
          <p:cNvPr id="354" name="Google Shape;354;p37"/>
          <p:cNvGrpSpPr/>
          <p:nvPr/>
        </p:nvGrpSpPr>
        <p:grpSpPr>
          <a:xfrm>
            <a:off x="4421639" y="2317215"/>
            <a:ext cx="2715832" cy="3933888"/>
            <a:chOff x="4421639" y="2317215"/>
            <a:chExt cx="2715832" cy="3933888"/>
          </a:xfrm>
        </p:grpSpPr>
        <p:sp>
          <p:nvSpPr>
            <p:cNvPr id="355" name="Google Shape;355;p37"/>
            <p:cNvSpPr/>
            <p:nvPr/>
          </p:nvSpPr>
          <p:spPr>
            <a:xfrm flipH="1">
              <a:off x="4888237" y="3127475"/>
              <a:ext cx="410019" cy="347027"/>
            </a:xfrm>
            <a:custGeom>
              <a:avLst/>
              <a:gdLst/>
              <a:ahLst/>
              <a:cxnLst/>
              <a:rect l="l" t="t" r="r" b="b"/>
              <a:pathLst>
                <a:path w="6457" h="5465" extrusionOk="0">
                  <a:moveTo>
                    <a:pt x="3606" y="1"/>
                  </a:moveTo>
                  <a:cubicBezTo>
                    <a:pt x="3559" y="1"/>
                    <a:pt x="3512" y="2"/>
                    <a:pt x="3464" y="4"/>
                  </a:cubicBezTo>
                  <a:cubicBezTo>
                    <a:pt x="1055" y="155"/>
                    <a:pt x="0" y="3167"/>
                    <a:pt x="1833" y="4773"/>
                  </a:cubicBezTo>
                  <a:cubicBezTo>
                    <a:pt x="2370" y="5251"/>
                    <a:pt x="3001" y="5465"/>
                    <a:pt x="3619" y="5465"/>
                  </a:cubicBezTo>
                  <a:cubicBezTo>
                    <a:pt x="5076" y="5465"/>
                    <a:pt x="6456" y="4275"/>
                    <a:pt x="6350" y="2564"/>
                  </a:cubicBezTo>
                  <a:cubicBezTo>
                    <a:pt x="6277" y="1106"/>
                    <a:pt x="5051" y="1"/>
                    <a:pt x="3606" y="1"/>
                  </a:cubicBezTo>
                  <a:close/>
                </a:path>
              </a:pathLst>
            </a:custGeom>
            <a:solidFill>
              <a:srgbClr val="EBB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p:nvPr/>
          </p:nvSpPr>
          <p:spPr>
            <a:xfrm flipH="1">
              <a:off x="6291142" y="2317215"/>
              <a:ext cx="846328" cy="1087564"/>
            </a:xfrm>
            <a:custGeom>
              <a:avLst/>
              <a:gdLst/>
              <a:ahLst/>
              <a:cxnLst/>
              <a:rect l="l" t="t" r="r" b="b"/>
              <a:pathLst>
                <a:path w="13328" h="17127" extrusionOk="0">
                  <a:moveTo>
                    <a:pt x="8043" y="0"/>
                  </a:moveTo>
                  <a:cubicBezTo>
                    <a:pt x="7365" y="0"/>
                    <a:pt x="6617" y="176"/>
                    <a:pt x="5798" y="591"/>
                  </a:cubicBezTo>
                  <a:cubicBezTo>
                    <a:pt x="578" y="3252"/>
                    <a:pt x="4142" y="10004"/>
                    <a:pt x="2761" y="13191"/>
                  </a:cubicBezTo>
                  <a:cubicBezTo>
                    <a:pt x="1356" y="16404"/>
                    <a:pt x="0" y="16805"/>
                    <a:pt x="1883" y="17106"/>
                  </a:cubicBezTo>
                  <a:cubicBezTo>
                    <a:pt x="1976" y="17120"/>
                    <a:pt x="2068" y="17127"/>
                    <a:pt x="2160" y="17127"/>
                  </a:cubicBezTo>
                  <a:cubicBezTo>
                    <a:pt x="3063" y="17127"/>
                    <a:pt x="3912" y="16487"/>
                    <a:pt x="4368" y="15826"/>
                  </a:cubicBezTo>
                  <a:cubicBezTo>
                    <a:pt x="4593" y="15889"/>
                    <a:pt x="4826" y="15921"/>
                    <a:pt x="5058" y="15921"/>
                  </a:cubicBezTo>
                  <a:cubicBezTo>
                    <a:pt x="5290" y="15921"/>
                    <a:pt x="5522" y="15889"/>
                    <a:pt x="5748" y="15826"/>
                  </a:cubicBezTo>
                  <a:cubicBezTo>
                    <a:pt x="7154" y="15500"/>
                    <a:pt x="7630" y="13894"/>
                    <a:pt x="7580" y="12689"/>
                  </a:cubicBezTo>
                  <a:lnTo>
                    <a:pt x="7580" y="12689"/>
                  </a:lnTo>
                  <a:cubicBezTo>
                    <a:pt x="7636" y="12701"/>
                    <a:pt x="7692" y="12707"/>
                    <a:pt x="7749" y="12707"/>
                  </a:cubicBezTo>
                  <a:cubicBezTo>
                    <a:pt x="8308" y="12707"/>
                    <a:pt x="8906" y="12102"/>
                    <a:pt x="9111" y="10029"/>
                  </a:cubicBezTo>
                  <a:cubicBezTo>
                    <a:pt x="9464" y="6746"/>
                    <a:pt x="10729" y="5184"/>
                    <a:pt x="11994" y="5184"/>
                  </a:cubicBezTo>
                  <a:cubicBezTo>
                    <a:pt x="12257" y="5184"/>
                    <a:pt x="12520" y="5251"/>
                    <a:pt x="12776" y="5385"/>
                  </a:cubicBezTo>
                  <a:lnTo>
                    <a:pt x="12851" y="5436"/>
                  </a:lnTo>
                  <a:cubicBezTo>
                    <a:pt x="13002" y="5285"/>
                    <a:pt x="13152" y="5159"/>
                    <a:pt x="13328" y="5034"/>
                  </a:cubicBezTo>
                  <a:cubicBezTo>
                    <a:pt x="13118" y="4448"/>
                    <a:pt x="11459" y="0"/>
                    <a:pt x="8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7"/>
            <p:cNvSpPr/>
            <p:nvPr/>
          </p:nvSpPr>
          <p:spPr>
            <a:xfrm flipH="1">
              <a:off x="6254439" y="2486442"/>
              <a:ext cx="156274" cy="153670"/>
            </a:xfrm>
            <a:custGeom>
              <a:avLst/>
              <a:gdLst/>
              <a:ahLst/>
              <a:cxnLst/>
              <a:rect l="l" t="t" r="r" b="b"/>
              <a:pathLst>
                <a:path w="2461" h="2420" extrusionOk="0">
                  <a:moveTo>
                    <a:pt x="879" y="587"/>
                  </a:moveTo>
                  <a:cubicBezTo>
                    <a:pt x="1004" y="612"/>
                    <a:pt x="1130" y="662"/>
                    <a:pt x="1230" y="738"/>
                  </a:cubicBezTo>
                  <a:cubicBezTo>
                    <a:pt x="1456" y="888"/>
                    <a:pt x="1657" y="1114"/>
                    <a:pt x="1833" y="1365"/>
                  </a:cubicBezTo>
                  <a:cubicBezTo>
                    <a:pt x="1958" y="1516"/>
                    <a:pt x="2059" y="1691"/>
                    <a:pt x="2109" y="1892"/>
                  </a:cubicBezTo>
                  <a:cubicBezTo>
                    <a:pt x="2109" y="1942"/>
                    <a:pt x="2109" y="1992"/>
                    <a:pt x="2109" y="2018"/>
                  </a:cubicBezTo>
                  <a:lnTo>
                    <a:pt x="2109" y="2043"/>
                  </a:lnTo>
                  <a:cubicBezTo>
                    <a:pt x="2109" y="2043"/>
                    <a:pt x="2109" y="2068"/>
                    <a:pt x="2084" y="2068"/>
                  </a:cubicBezTo>
                  <a:cubicBezTo>
                    <a:pt x="2084" y="2059"/>
                    <a:pt x="2084" y="2057"/>
                    <a:pt x="2082" y="2057"/>
                  </a:cubicBezTo>
                  <a:cubicBezTo>
                    <a:pt x="2078" y="2057"/>
                    <a:pt x="2067" y="2068"/>
                    <a:pt x="2033" y="2068"/>
                  </a:cubicBezTo>
                  <a:cubicBezTo>
                    <a:pt x="1833" y="2068"/>
                    <a:pt x="1657" y="2018"/>
                    <a:pt x="1506" y="1892"/>
                  </a:cubicBezTo>
                  <a:cubicBezTo>
                    <a:pt x="1280" y="1716"/>
                    <a:pt x="1055" y="1516"/>
                    <a:pt x="904" y="1290"/>
                  </a:cubicBezTo>
                  <a:cubicBezTo>
                    <a:pt x="804" y="1164"/>
                    <a:pt x="728" y="1039"/>
                    <a:pt x="678" y="913"/>
                  </a:cubicBezTo>
                  <a:cubicBezTo>
                    <a:pt x="653" y="863"/>
                    <a:pt x="653" y="838"/>
                    <a:pt x="653" y="788"/>
                  </a:cubicBezTo>
                  <a:cubicBezTo>
                    <a:pt x="653" y="763"/>
                    <a:pt x="653" y="763"/>
                    <a:pt x="653" y="763"/>
                  </a:cubicBezTo>
                  <a:lnTo>
                    <a:pt x="678" y="712"/>
                  </a:lnTo>
                  <a:cubicBezTo>
                    <a:pt x="703" y="662"/>
                    <a:pt x="703" y="662"/>
                    <a:pt x="728" y="662"/>
                  </a:cubicBezTo>
                  <a:cubicBezTo>
                    <a:pt x="753" y="637"/>
                    <a:pt x="753" y="637"/>
                    <a:pt x="778" y="612"/>
                  </a:cubicBezTo>
                  <a:cubicBezTo>
                    <a:pt x="804" y="612"/>
                    <a:pt x="829" y="587"/>
                    <a:pt x="879" y="587"/>
                  </a:cubicBezTo>
                  <a:close/>
                  <a:moveTo>
                    <a:pt x="816" y="0"/>
                  </a:moveTo>
                  <a:cubicBezTo>
                    <a:pt x="703" y="0"/>
                    <a:pt x="590" y="29"/>
                    <a:pt x="477" y="85"/>
                  </a:cubicBezTo>
                  <a:cubicBezTo>
                    <a:pt x="427" y="110"/>
                    <a:pt x="352" y="160"/>
                    <a:pt x="302" y="210"/>
                  </a:cubicBezTo>
                  <a:cubicBezTo>
                    <a:pt x="251" y="261"/>
                    <a:pt x="201" y="311"/>
                    <a:pt x="151" y="361"/>
                  </a:cubicBezTo>
                  <a:lnTo>
                    <a:pt x="126" y="411"/>
                  </a:lnTo>
                  <a:cubicBezTo>
                    <a:pt x="76" y="461"/>
                    <a:pt x="76" y="436"/>
                    <a:pt x="76" y="461"/>
                  </a:cubicBezTo>
                  <a:lnTo>
                    <a:pt x="51" y="512"/>
                  </a:lnTo>
                  <a:cubicBezTo>
                    <a:pt x="26" y="587"/>
                    <a:pt x="0" y="687"/>
                    <a:pt x="0" y="763"/>
                  </a:cubicBezTo>
                  <a:cubicBezTo>
                    <a:pt x="0" y="913"/>
                    <a:pt x="26" y="1039"/>
                    <a:pt x="76" y="1164"/>
                  </a:cubicBezTo>
                  <a:cubicBezTo>
                    <a:pt x="176" y="1365"/>
                    <a:pt x="302" y="1541"/>
                    <a:pt x="477" y="1666"/>
                  </a:cubicBezTo>
                  <a:cubicBezTo>
                    <a:pt x="728" y="1917"/>
                    <a:pt x="1004" y="2093"/>
                    <a:pt x="1331" y="2243"/>
                  </a:cubicBezTo>
                  <a:cubicBezTo>
                    <a:pt x="1557" y="2369"/>
                    <a:pt x="1808" y="2419"/>
                    <a:pt x="2084" y="2419"/>
                  </a:cubicBezTo>
                  <a:cubicBezTo>
                    <a:pt x="2184" y="2394"/>
                    <a:pt x="2284" y="2344"/>
                    <a:pt x="2360" y="2269"/>
                  </a:cubicBezTo>
                  <a:cubicBezTo>
                    <a:pt x="2360" y="2243"/>
                    <a:pt x="2385" y="2218"/>
                    <a:pt x="2385" y="2218"/>
                  </a:cubicBezTo>
                  <a:lnTo>
                    <a:pt x="2410" y="2193"/>
                  </a:lnTo>
                  <a:cubicBezTo>
                    <a:pt x="2435" y="2143"/>
                    <a:pt x="2435" y="2118"/>
                    <a:pt x="2435" y="2068"/>
                  </a:cubicBezTo>
                  <a:cubicBezTo>
                    <a:pt x="2460" y="1992"/>
                    <a:pt x="2460" y="1892"/>
                    <a:pt x="2435" y="1817"/>
                  </a:cubicBezTo>
                  <a:cubicBezTo>
                    <a:pt x="2360" y="1591"/>
                    <a:pt x="2284" y="1365"/>
                    <a:pt x="2159" y="1139"/>
                  </a:cubicBezTo>
                  <a:cubicBezTo>
                    <a:pt x="2008" y="838"/>
                    <a:pt x="1782" y="562"/>
                    <a:pt x="1531" y="336"/>
                  </a:cubicBezTo>
                  <a:cubicBezTo>
                    <a:pt x="1356" y="160"/>
                    <a:pt x="1155" y="60"/>
                    <a:pt x="929" y="10"/>
                  </a:cubicBezTo>
                  <a:cubicBezTo>
                    <a:pt x="891" y="3"/>
                    <a:pt x="854" y="0"/>
                    <a:pt x="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7"/>
            <p:cNvSpPr/>
            <p:nvPr/>
          </p:nvSpPr>
          <p:spPr>
            <a:xfrm flipH="1">
              <a:off x="6198686" y="2447580"/>
              <a:ext cx="106871" cy="184531"/>
            </a:xfrm>
            <a:custGeom>
              <a:avLst/>
              <a:gdLst/>
              <a:ahLst/>
              <a:cxnLst/>
              <a:rect l="l" t="t" r="r" b="b"/>
              <a:pathLst>
                <a:path w="1683" h="2906" extrusionOk="0">
                  <a:moveTo>
                    <a:pt x="829" y="597"/>
                  </a:moveTo>
                  <a:cubicBezTo>
                    <a:pt x="904" y="597"/>
                    <a:pt x="980" y="647"/>
                    <a:pt x="1005" y="722"/>
                  </a:cubicBezTo>
                  <a:cubicBezTo>
                    <a:pt x="1055" y="822"/>
                    <a:pt x="1105" y="948"/>
                    <a:pt x="1105" y="1073"/>
                  </a:cubicBezTo>
                  <a:cubicBezTo>
                    <a:pt x="1130" y="1375"/>
                    <a:pt x="1105" y="1651"/>
                    <a:pt x="1030" y="1927"/>
                  </a:cubicBezTo>
                  <a:cubicBezTo>
                    <a:pt x="980" y="2128"/>
                    <a:pt x="904" y="2303"/>
                    <a:pt x="779" y="2479"/>
                  </a:cubicBezTo>
                  <a:cubicBezTo>
                    <a:pt x="754" y="2479"/>
                    <a:pt x="754" y="2504"/>
                    <a:pt x="729" y="2529"/>
                  </a:cubicBezTo>
                  <a:cubicBezTo>
                    <a:pt x="704" y="2504"/>
                    <a:pt x="704" y="2479"/>
                    <a:pt x="704" y="2454"/>
                  </a:cubicBezTo>
                  <a:cubicBezTo>
                    <a:pt x="603" y="2278"/>
                    <a:pt x="553" y="2077"/>
                    <a:pt x="553" y="1877"/>
                  </a:cubicBezTo>
                  <a:cubicBezTo>
                    <a:pt x="503" y="1601"/>
                    <a:pt x="503" y="1299"/>
                    <a:pt x="553" y="1023"/>
                  </a:cubicBezTo>
                  <a:cubicBezTo>
                    <a:pt x="553" y="898"/>
                    <a:pt x="603" y="772"/>
                    <a:pt x="653" y="647"/>
                  </a:cubicBezTo>
                  <a:cubicBezTo>
                    <a:pt x="679" y="597"/>
                    <a:pt x="704" y="597"/>
                    <a:pt x="704" y="597"/>
                  </a:cubicBezTo>
                  <a:close/>
                  <a:moveTo>
                    <a:pt x="641" y="0"/>
                  </a:moveTo>
                  <a:cubicBezTo>
                    <a:pt x="628" y="0"/>
                    <a:pt x="616" y="7"/>
                    <a:pt x="603" y="19"/>
                  </a:cubicBezTo>
                  <a:cubicBezTo>
                    <a:pt x="553" y="19"/>
                    <a:pt x="528" y="19"/>
                    <a:pt x="478" y="44"/>
                  </a:cubicBezTo>
                  <a:cubicBezTo>
                    <a:pt x="327" y="120"/>
                    <a:pt x="227" y="220"/>
                    <a:pt x="152" y="371"/>
                  </a:cubicBezTo>
                  <a:cubicBezTo>
                    <a:pt x="51" y="546"/>
                    <a:pt x="1" y="772"/>
                    <a:pt x="1" y="998"/>
                  </a:cubicBezTo>
                  <a:cubicBezTo>
                    <a:pt x="26" y="1324"/>
                    <a:pt x="51" y="1651"/>
                    <a:pt x="152" y="1977"/>
                  </a:cubicBezTo>
                  <a:cubicBezTo>
                    <a:pt x="202" y="2203"/>
                    <a:pt x="302" y="2429"/>
                    <a:pt x="403" y="2630"/>
                  </a:cubicBezTo>
                  <a:cubicBezTo>
                    <a:pt x="453" y="2705"/>
                    <a:pt x="503" y="2780"/>
                    <a:pt x="578" y="2830"/>
                  </a:cubicBezTo>
                  <a:cubicBezTo>
                    <a:pt x="603" y="2855"/>
                    <a:pt x="628" y="2855"/>
                    <a:pt x="653" y="2881"/>
                  </a:cubicBezTo>
                  <a:lnTo>
                    <a:pt x="679" y="2881"/>
                  </a:lnTo>
                  <a:lnTo>
                    <a:pt x="704" y="2906"/>
                  </a:lnTo>
                  <a:lnTo>
                    <a:pt x="729" y="2906"/>
                  </a:lnTo>
                  <a:cubicBezTo>
                    <a:pt x="779" y="2906"/>
                    <a:pt x="804" y="2881"/>
                    <a:pt x="854" y="2881"/>
                  </a:cubicBezTo>
                  <a:cubicBezTo>
                    <a:pt x="930" y="2830"/>
                    <a:pt x="1005" y="2780"/>
                    <a:pt x="1055" y="2705"/>
                  </a:cubicBezTo>
                  <a:cubicBezTo>
                    <a:pt x="1206" y="2529"/>
                    <a:pt x="1331" y="2303"/>
                    <a:pt x="1406" y="2077"/>
                  </a:cubicBezTo>
                  <a:cubicBezTo>
                    <a:pt x="1532" y="1776"/>
                    <a:pt x="1632" y="1450"/>
                    <a:pt x="1657" y="1099"/>
                  </a:cubicBezTo>
                  <a:cubicBezTo>
                    <a:pt x="1683" y="898"/>
                    <a:pt x="1632" y="672"/>
                    <a:pt x="1557" y="471"/>
                  </a:cubicBezTo>
                  <a:cubicBezTo>
                    <a:pt x="1432" y="220"/>
                    <a:pt x="1181" y="19"/>
                    <a:pt x="879" y="19"/>
                  </a:cubicBezTo>
                  <a:lnTo>
                    <a:pt x="679" y="19"/>
                  </a:lnTo>
                  <a:cubicBezTo>
                    <a:pt x="666" y="7"/>
                    <a:pt x="653" y="0"/>
                    <a:pt x="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7"/>
            <p:cNvSpPr/>
            <p:nvPr/>
          </p:nvSpPr>
          <p:spPr>
            <a:xfrm flipH="1">
              <a:off x="4879029" y="4664746"/>
              <a:ext cx="229553" cy="583311"/>
            </a:xfrm>
            <a:custGeom>
              <a:avLst/>
              <a:gdLst/>
              <a:ahLst/>
              <a:cxnLst/>
              <a:rect l="l" t="t" r="r" b="b"/>
              <a:pathLst>
                <a:path w="3615" h="9186" extrusionOk="0">
                  <a:moveTo>
                    <a:pt x="1493" y="1"/>
                  </a:moveTo>
                  <a:cubicBezTo>
                    <a:pt x="1422" y="1"/>
                    <a:pt x="1350" y="6"/>
                    <a:pt x="1280" y="16"/>
                  </a:cubicBezTo>
                  <a:cubicBezTo>
                    <a:pt x="1230" y="41"/>
                    <a:pt x="1180" y="66"/>
                    <a:pt x="1130" y="91"/>
                  </a:cubicBezTo>
                  <a:cubicBezTo>
                    <a:pt x="1079" y="166"/>
                    <a:pt x="1004" y="242"/>
                    <a:pt x="979" y="317"/>
                  </a:cubicBezTo>
                  <a:cubicBezTo>
                    <a:pt x="1205" y="392"/>
                    <a:pt x="1456" y="467"/>
                    <a:pt x="1682" y="518"/>
                  </a:cubicBezTo>
                  <a:cubicBezTo>
                    <a:pt x="2284" y="693"/>
                    <a:pt x="2209" y="2701"/>
                    <a:pt x="2008" y="2952"/>
                  </a:cubicBezTo>
                  <a:cubicBezTo>
                    <a:pt x="1963" y="3002"/>
                    <a:pt x="1898" y="3023"/>
                    <a:pt x="1821" y="3023"/>
                  </a:cubicBezTo>
                  <a:cubicBezTo>
                    <a:pt x="1553" y="3023"/>
                    <a:pt x="1152" y="2774"/>
                    <a:pt x="1054" y="2676"/>
                  </a:cubicBezTo>
                  <a:cubicBezTo>
                    <a:pt x="954" y="2425"/>
                    <a:pt x="853" y="2174"/>
                    <a:pt x="803" y="1923"/>
                  </a:cubicBezTo>
                  <a:cubicBezTo>
                    <a:pt x="837" y="1915"/>
                    <a:pt x="828" y="1912"/>
                    <a:pt x="802" y="1912"/>
                  </a:cubicBezTo>
                  <a:cubicBezTo>
                    <a:pt x="750" y="1912"/>
                    <a:pt x="628" y="1923"/>
                    <a:pt x="628" y="1923"/>
                  </a:cubicBezTo>
                  <a:cubicBezTo>
                    <a:pt x="527" y="2952"/>
                    <a:pt x="477" y="4157"/>
                    <a:pt x="402" y="4784"/>
                  </a:cubicBezTo>
                  <a:cubicBezTo>
                    <a:pt x="301" y="5939"/>
                    <a:pt x="0" y="7821"/>
                    <a:pt x="653" y="8374"/>
                  </a:cubicBezTo>
                  <a:cubicBezTo>
                    <a:pt x="1185" y="8790"/>
                    <a:pt x="2528" y="9185"/>
                    <a:pt x="3167" y="9185"/>
                  </a:cubicBezTo>
                  <a:cubicBezTo>
                    <a:pt x="3221" y="9185"/>
                    <a:pt x="3270" y="9183"/>
                    <a:pt x="3313" y="9177"/>
                  </a:cubicBezTo>
                  <a:cubicBezTo>
                    <a:pt x="3388" y="9152"/>
                    <a:pt x="3464" y="9127"/>
                    <a:pt x="3489" y="9076"/>
                  </a:cubicBezTo>
                  <a:cubicBezTo>
                    <a:pt x="3614" y="8775"/>
                    <a:pt x="2811" y="5236"/>
                    <a:pt x="2711" y="3755"/>
                  </a:cubicBezTo>
                  <a:cubicBezTo>
                    <a:pt x="2610" y="2601"/>
                    <a:pt x="2661" y="1245"/>
                    <a:pt x="2485" y="593"/>
                  </a:cubicBezTo>
                  <a:cubicBezTo>
                    <a:pt x="2485" y="467"/>
                    <a:pt x="2410" y="317"/>
                    <a:pt x="2309" y="242"/>
                  </a:cubicBezTo>
                  <a:cubicBezTo>
                    <a:pt x="2068" y="81"/>
                    <a:pt x="1779" y="1"/>
                    <a:pt x="1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7"/>
            <p:cNvSpPr/>
            <p:nvPr/>
          </p:nvSpPr>
          <p:spPr>
            <a:xfrm flipH="1">
              <a:off x="4435990" y="4536921"/>
              <a:ext cx="591312" cy="426911"/>
            </a:xfrm>
            <a:custGeom>
              <a:avLst/>
              <a:gdLst/>
              <a:ahLst/>
              <a:cxnLst/>
              <a:rect l="l" t="t" r="r" b="b"/>
              <a:pathLst>
                <a:path w="9312" h="6723" extrusionOk="0">
                  <a:moveTo>
                    <a:pt x="5882" y="3985"/>
                  </a:moveTo>
                  <a:cubicBezTo>
                    <a:pt x="6366" y="3985"/>
                    <a:pt x="6290" y="5016"/>
                    <a:pt x="5791" y="5016"/>
                  </a:cubicBezTo>
                  <a:cubicBezTo>
                    <a:pt x="5785" y="5016"/>
                    <a:pt x="5779" y="5016"/>
                    <a:pt x="5773" y="5015"/>
                  </a:cubicBezTo>
                  <a:cubicBezTo>
                    <a:pt x="5271" y="4965"/>
                    <a:pt x="5321" y="4011"/>
                    <a:pt x="5848" y="3986"/>
                  </a:cubicBezTo>
                  <a:cubicBezTo>
                    <a:pt x="5860" y="3985"/>
                    <a:pt x="5871" y="3985"/>
                    <a:pt x="5882" y="3985"/>
                  </a:cubicBezTo>
                  <a:close/>
                  <a:moveTo>
                    <a:pt x="5119" y="0"/>
                  </a:moveTo>
                  <a:cubicBezTo>
                    <a:pt x="4710" y="0"/>
                    <a:pt x="4198" y="311"/>
                    <a:pt x="3414" y="724"/>
                  </a:cubicBezTo>
                  <a:cubicBezTo>
                    <a:pt x="2560" y="1125"/>
                    <a:pt x="1682" y="1476"/>
                    <a:pt x="778" y="1753"/>
                  </a:cubicBezTo>
                  <a:cubicBezTo>
                    <a:pt x="402" y="1878"/>
                    <a:pt x="101" y="1978"/>
                    <a:pt x="0" y="2004"/>
                  </a:cubicBezTo>
                  <a:lnTo>
                    <a:pt x="0" y="2029"/>
                  </a:lnTo>
                  <a:cubicBezTo>
                    <a:pt x="70" y="2019"/>
                    <a:pt x="141" y="2014"/>
                    <a:pt x="211" y="2014"/>
                  </a:cubicBezTo>
                  <a:cubicBezTo>
                    <a:pt x="490" y="2014"/>
                    <a:pt x="763" y="2094"/>
                    <a:pt x="1004" y="2255"/>
                  </a:cubicBezTo>
                  <a:cubicBezTo>
                    <a:pt x="1105" y="2330"/>
                    <a:pt x="1180" y="2455"/>
                    <a:pt x="1205" y="2606"/>
                  </a:cubicBezTo>
                  <a:cubicBezTo>
                    <a:pt x="1655" y="3681"/>
                    <a:pt x="2354" y="6722"/>
                    <a:pt x="3351" y="6722"/>
                  </a:cubicBezTo>
                  <a:cubicBezTo>
                    <a:pt x="3355" y="6722"/>
                    <a:pt x="3359" y="6722"/>
                    <a:pt x="3363" y="6722"/>
                  </a:cubicBezTo>
                  <a:cubicBezTo>
                    <a:pt x="4217" y="6697"/>
                    <a:pt x="7053" y="5517"/>
                    <a:pt x="8358" y="4539"/>
                  </a:cubicBezTo>
                  <a:cubicBezTo>
                    <a:pt x="8684" y="4363"/>
                    <a:pt x="8910" y="4087"/>
                    <a:pt x="9061" y="3760"/>
                  </a:cubicBezTo>
                  <a:cubicBezTo>
                    <a:pt x="9312" y="2757"/>
                    <a:pt x="5823" y="222"/>
                    <a:pt x="5371" y="46"/>
                  </a:cubicBezTo>
                  <a:cubicBezTo>
                    <a:pt x="5291" y="15"/>
                    <a:pt x="5207" y="0"/>
                    <a:pt x="5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7"/>
            <p:cNvSpPr/>
            <p:nvPr/>
          </p:nvSpPr>
          <p:spPr>
            <a:xfrm flipH="1">
              <a:off x="4421639" y="4702338"/>
              <a:ext cx="529209" cy="550164"/>
            </a:xfrm>
            <a:custGeom>
              <a:avLst/>
              <a:gdLst/>
              <a:ahLst/>
              <a:cxnLst/>
              <a:rect l="l" t="t" r="r" b="b"/>
              <a:pathLst>
                <a:path w="8334" h="8664" extrusionOk="0">
                  <a:moveTo>
                    <a:pt x="1" y="1"/>
                  </a:moveTo>
                  <a:lnTo>
                    <a:pt x="1" y="1"/>
                  </a:lnTo>
                  <a:cubicBezTo>
                    <a:pt x="177" y="653"/>
                    <a:pt x="126" y="2009"/>
                    <a:pt x="202" y="3163"/>
                  </a:cubicBezTo>
                  <a:cubicBezTo>
                    <a:pt x="302" y="4644"/>
                    <a:pt x="1105" y="8183"/>
                    <a:pt x="955" y="8484"/>
                  </a:cubicBezTo>
                  <a:cubicBezTo>
                    <a:pt x="930" y="8535"/>
                    <a:pt x="879" y="8585"/>
                    <a:pt x="779" y="8585"/>
                  </a:cubicBezTo>
                  <a:lnTo>
                    <a:pt x="779" y="8610"/>
                  </a:lnTo>
                  <a:cubicBezTo>
                    <a:pt x="1155" y="8635"/>
                    <a:pt x="1532" y="8660"/>
                    <a:pt x="1908" y="8660"/>
                  </a:cubicBezTo>
                  <a:cubicBezTo>
                    <a:pt x="2000" y="8662"/>
                    <a:pt x="2091" y="8663"/>
                    <a:pt x="2182" y="8663"/>
                  </a:cubicBezTo>
                  <a:cubicBezTo>
                    <a:pt x="3170" y="8663"/>
                    <a:pt x="4156" y="8541"/>
                    <a:pt x="5121" y="8334"/>
                  </a:cubicBezTo>
                  <a:cubicBezTo>
                    <a:pt x="7430" y="7782"/>
                    <a:pt x="8258" y="6903"/>
                    <a:pt x="8309" y="6125"/>
                  </a:cubicBezTo>
                  <a:cubicBezTo>
                    <a:pt x="8334" y="5347"/>
                    <a:pt x="7229" y="2586"/>
                    <a:pt x="7154" y="1934"/>
                  </a:cubicBezTo>
                  <a:cubicBezTo>
                    <a:pt x="5849" y="2912"/>
                    <a:pt x="3013" y="4092"/>
                    <a:pt x="2159" y="4117"/>
                  </a:cubicBezTo>
                  <a:cubicBezTo>
                    <a:pt x="2151" y="4118"/>
                    <a:pt x="2143" y="4118"/>
                    <a:pt x="2135" y="4118"/>
                  </a:cubicBezTo>
                  <a:cubicBezTo>
                    <a:pt x="1144" y="4118"/>
                    <a:pt x="449" y="10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7"/>
            <p:cNvSpPr/>
            <p:nvPr/>
          </p:nvSpPr>
          <p:spPr>
            <a:xfrm flipH="1">
              <a:off x="6007424" y="3876775"/>
              <a:ext cx="382588" cy="462851"/>
            </a:xfrm>
            <a:custGeom>
              <a:avLst/>
              <a:gdLst/>
              <a:ahLst/>
              <a:cxnLst/>
              <a:rect l="l" t="t" r="r" b="b"/>
              <a:pathLst>
                <a:path w="6025" h="7289" extrusionOk="0">
                  <a:moveTo>
                    <a:pt x="4443" y="1"/>
                  </a:moveTo>
                  <a:cubicBezTo>
                    <a:pt x="3966" y="227"/>
                    <a:pt x="3540" y="528"/>
                    <a:pt x="3163" y="854"/>
                  </a:cubicBezTo>
                  <a:cubicBezTo>
                    <a:pt x="1632" y="2209"/>
                    <a:pt x="528" y="3966"/>
                    <a:pt x="1" y="5924"/>
                  </a:cubicBezTo>
                  <a:cubicBezTo>
                    <a:pt x="427" y="6301"/>
                    <a:pt x="929" y="6627"/>
                    <a:pt x="1456" y="6878"/>
                  </a:cubicBezTo>
                  <a:cubicBezTo>
                    <a:pt x="1982" y="7141"/>
                    <a:pt x="2585" y="7289"/>
                    <a:pt x="3180" y="7289"/>
                  </a:cubicBezTo>
                  <a:cubicBezTo>
                    <a:pt x="3267" y="7289"/>
                    <a:pt x="3353" y="7286"/>
                    <a:pt x="3439" y="7279"/>
                  </a:cubicBezTo>
                  <a:lnTo>
                    <a:pt x="3439" y="7254"/>
                  </a:lnTo>
                  <a:cubicBezTo>
                    <a:pt x="3264" y="7028"/>
                    <a:pt x="3138" y="6777"/>
                    <a:pt x="3038" y="6501"/>
                  </a:cubicBezTo>
                  <a:cubicBezTo>
                    <a:pt x="2962" y="6150"/>
                    <a:pt x="4619" y="4694"/>
                    <a:pt x="6024" y="3640"/>
                  </a:cubicBezTo>
                  <a:lnTo>
                    <a:pt x="5974" y="3565"/>
                  </a:lnTo>
                  <a:cubicBezTo>
                    <a:pt x="5347" y="2435"/>
                    <a:pt x="4820" y="1231"/>
                    <a:pt x="4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flipH="1">
              <a:off x="5154746" y="4552542"/>
              <a:ext cx="833628" cy="239141"/>
            </a:xfrm>
            <a:custGeom>
              <a:avLst/>
              <a:gdLst/>
              <a:ahLst/>
              <a:cxnLst/>
              <a:rect l="l" t="t" r="r" b="b"/>
              <a:pathLst>
                <a:path w="13128" h="3766" extrusionOk="0">
                  <a:moveTo>
                    <a:pt x="6075" y="1"/>
                  </a:moveTo>
                  <a:cubicBezTo>
                    <a:pt x="4895" y="678"/>
                    <a:pt x="3615" y="1230"/>
                    <a:pt x="2310" y="1657"/>
                  </a:cubicBezTo>
                  <a:cubicBezTo>
                    <a:pt x="1632" y="2209"/>
                    <a:pt x="854" y="2586"/>
                    <a:pt x="1" y="2787"/>
                  </a:cubicBezTo>
                  <a:lnTo>
                    <a:pt x="1" y="2812"/>
                  </a:lnTo>
                  <a:cubicBezTo>
                    <a:pt x="1" y="2812"/>
                    <a:pt x="2335" y="3765"/>
                    <a:pt x="6853" y="3765"/>
                  </a:cubicBezTo>
                  <a:cubicBezTo>
                    <a:pt x="8936" y="3765"/>
                    <a:pt x="11044" y="3615"/>
                    <a:pt x="13127" y="3314"/>
                  </a:cubicBezTo>
                  <a:cubicBezTo>
                    <a:pt x="10592" y="2611"/>
                    <a:pt x="8233" y="1481"/>
                    <a:pt x="6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flipH="1">
              <a:off x="4807338" y="3546892"/>
              <a:ext cx="1185799" cy="1139571"/>
            </a:xfrm>
            <a:custGeom>
              <a:avLst/>
              <a:gdLst/>
              <a:ahLst/>
              <a:cxnLst/>
              <a:rect l="l" t="t" r="r" b="b"/>
              <a:pathLst>
                <a:path w="18674" h="17946" extrusionOk="0">
                  <a:moveTo>
                    <a:pt x="14056" y="0"/>
                  </a:moveTo>
                  <a:cubicBezTo>
                    <a:pt x="14056" y="0"/>
                    <a:pt x="13830" y="327"/>
                    <a:pt x="13428" y="804"/>
                  </a:cubicBezTo>
                  <a:cubicBezTo>
                    <a:pt x="13378" y="904"/>
                    <a:pt x="13328" y="1004"/>
                    <a:pt x="13252" y="1105"/>
                  </a:cubicBezTo>
                  <a:cubicBezTo>
                    <a:pt x="12349" y="2410"/>
                    <a:pt x="11144" y="3489"/>
                    <a:pt x="9714" y="4217"/>
                  </a:cubicBezTo>
                  <a:lnTo>
                    <a:pt x="9764" y="4317"/>
                  </a:lnTo>
                  <a:cubicBezTo>
                    <a:pt x="9764" y="4317"/>
                    <a:pt x="9764" y="4342"/>
                    <a:pt x="9764" y="4418"/>
                  </a:cubicBezTo>
                  <a:cubicBezTo>
                    <a:pt x="9864" y="4870"/>
                    <a:pt x="10115" y="6752"/>
                    <a:pt x="9613" y="6802"/>
                  </a:cubicBezTo>
                  <a:cubicBezTo>
                    <a:pt x="9596" y="6804"/>
                    <a:pt x="9577" y="6805"/>
                    <a:pt x="9557" y="6805"/>
                  </a:cubicBezTo>
                  <a:cubicBezTo>
                    <a:pt x="8984" y="6805"/>
                    <a:pt x="7516" y="6117"/>
                    <a:pt x="7103" y="5899"/>
                  </a:cubicBezTo>
                  <a:lnTo>
                    <a:pt x="6928" y="5949"/>
                  </a:lnTo>
                  <a:cubicBezTo>
                    <a:pt x="6644" y="6350"/>
                    <a:pt x="5607" y="7926"/>
                    <a:pt x="5129" y="7926"/>
                  </a:cubicBezTo>
                  <a:cubicBezTo>
                    <a:pt x="5099" y="7926"/>
                    <a:pt x="5071" y="7920"/>
                    <a:pt x="5045" y="7906"/>
                  </a:cubicBezTo>
                  <a:cubicBezTo>
                    <a:pt x="4543" y="7681"/>
                    <a:pt x="2912" y="5597"/>
                    <a:pt x="2912" y="5597"/>
                  </a:cubicBezTo>
                  <a:lnTo>
                    <a:pt x="2962" y="5497"/>
                  </a:lnTo>
                  <a:cubicBezTo>
                    <a:pt x="2159" y="5447"/>
                    <a:pt x="1381" y="5296"/>
                    <a:pt x="603" y="5095"/>
                  </a:cubicBezTo>
                  <a:cubicBezTo>
                    <a:pt x="477" y="5070"/>
                    <a:pt x="377" y="5045"/>
                    <a:pt x="251" y="4995"/>
                  </a:cubicBezTo>
                  <a:lnTo>
                    <a:pt x="25" y="4920"/>
                  </a:lnTo>
                  <a:lnTo>
                    <a:pt x="0" y="5020"/>
                  </a:lnTo>
                  <a:cubicBezTo>
                    <a:pt x="327" y="5949"/>
                    <a:pt x="753" y="6852"/>
                    <a:pt x="1255" y="7706"/>
                  </a:cubicBezTo>
                  <a:lnTo>
                    <a:pt x="1305" y="7806"/>
                  </a:lnTo>
                  <a:cubicBezTo>
                    <a:pt x="1406" y="7756"/>
                    <a:pt x="1506" y="7706"/>
                    <a:pt x="1607" y="7706"/>
                  </a:cubicBezTo>
                  <a:cubicBezTo>
                    <a:pt x="2008" y="7756"/>
                    <a:pt x="4167" y="10718"/>
                    <a:pt x="5321" y="12725"/>
                  </a:cubicBezTo>
                  <a:lnTo>
                    <a:pt x="5346" y="12725"/>
                  </a:lnTo>
                  <a:cubicBezTo>
                    <a:pt x="8107" y="15160"/>
                    <a:pt x="11370" y="16942"/>
                    <a:pt x="14884" y="17946"/>
                  </a:cubicBezTo>
                  <a:cubicBezTo>
                    <a:pt x="14934" y="17846"/>
                    <a:pt x="14984" y="17770"/>
                    <a:pt x="15060" y="17695"/>
                  </a:cubicBezTo>
                  <a:cubicBezTo>
                    <a:pt x="15085" y="17670"/>
                    <a:pt x="15135" y="17645"/>
                    <a:pt x="15185" y="17620"/>
                  </a:cubicBezTo>
                  <a:lnTo>
                    <a:pt x="15185" y="17595"/>
                  </a:lnTo>
                  <a:cubicBezTo>
                    <a:pt x="15285" y="17569"/>
                    <a:pt x="15587" y="17469"/>
                    <a:pt x="15988" y="17344"/>
                  </a:cubicBezTo>
                  <a:cubicBezTo>
                    <a:pt x="15737" y="15436"/>
                    <a:pt x="14909" y="12349"/>
                    <a:pt x="14181" y="9889"/>
                  </a:cubicBezTo>
                  <a:cubicBezTo>
                    <a:pt x="16591" y="8308"/>
                    <a:pt x="18674" y="4769"/>
                    <a:pt x="18674" y="4769"/>
                  </a:cubicBezTo>
                  <a:cubicBezTo>
                    <a:pt x="18548" y="4568"/>
                    <a:pt x="18423" y="4393"/>
                    <a:pt x="18272" y="4217"/>
                  </a:cubicBezTo>
                  <a:cubicBezTo>
                    <a:pt x="17118" y="2661"/>
                    <a:pt x="15737" y="1280"/>
                    <a:pt x="14206" y="101"/>
                  </a:cubicBezTo>
                  <a:cubicBezTo>
                    <a:pt x="14156" y="51"/>
                    <a:pt x="14106" y="25"/>
                    <a:pt x="1405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flipH="1">
              <a:off x="4496505" y="2894938"/>
              <a:ext cx="594550" cy="919734"/>
            </a:xfrm>
            <a:custGeom>
              <a:avLst/>
              <a:gdLst/>
              <a:ahLst/>
              <a:cxnLst/>
              <a:rect l="l" t="t" r="r" b="b"/>
              <a:pathLst>
                <a:path w="9363" h="14484" extrusionOk="0">
                  <a:moveTo>
                    <a:pt x="6472" y="1"/>
                  </a:moveTo>
                  <a:cubicBezTo>
                    <a:pt x="6465" y="1"/>
                    <a:pt x="6458" y="1"/>
                    <a:pt x="6451" y="2"/>
                  </a:cubicBezTo>
                  <a:cubicBezTo>
                    <a:pt x="5873" y="52"/>
                    <a:pt x="5321" y="2135"/>
                    <a:pt x="5321" y="2135"/>
                  </a:cubicBezTo>
                  <a:cubicBezTo>
                    <a:pt x="5321" y="2135"/>
                    <a:pt x="5225" y="956"/>
                    <a:pt x="4794" y="956"/>
                  </a:cubicBezTo>
                  <a:cubicBezTo>
                    <a:pt x="4734" y="956"/>
                    <a:pt x="4667" y="979"/>
                    <a:pt x="4593" y="1031"/>
                  </a:cubicBezTo>
                  <a:cubicBezTo>
                    <a:pt x="4016" y="1458"/>
                    <a:pt x="4443" y="3240"/>
                    <a:pt x="4443" y="3240"/>
                  </a:cubicBezTo>
                  <a:cubicBezTo>
                    <a:pt x="3188" y="6151"/>
                    <a:pt x="2083" y="8109"/>
                    <a:pt x="0" y="10368"/>
                  </a:cubicBezTo>
                  <a:cubicBezTo>
                    <a:pt x="1531" y="11547"/>
                    <a:pt x="2912" y="12928"/>
                    <a:pt x="4091" y="14484"/>
                  </a:cubicBezTo>
                  <a:cubicBezTo>
                    <a:pt x="7630" y="8761"/>
                    <a:pt x="7957" y="4018"/>
                    <a:pt x="7957" y="4018"/>
                  </a:cubicBezTo>
                  <a:cubicBezTo>
                    <a:pt x="7957" y="4018"/>
                    <a:pt x="9362" y="1935"/>
                    <a:pt x="9136" y="1583"/>
                  </a:cubicBezTo>
                  <a:cubicBezTo>
                    <a:pt x="9103" y="1527"/>
                    <a:pt x="9050" y="1503"/>
                    <a:pt x="8984" y="1503"/>
                  </a:cubicBezTo>
                  <a:cubicBezTo>
                    <a:pt x="8607" y="1503"/>
                    <a:pt x="7806" y="2286"/>
                    <a:pt x="7806" y="2286"/>
                  </a:cubicBezTo>
                  <a:cubicBezTo>
                    <a:pt x="7806" y="2286"/>
                    <a:pt x="8484" y="404"/>
                    <a:pt x="8032" y="127"/>
                  </a:cubicBezTo>
                  <a:cubicBezTo>
                    <a:pt x="8001" y="109"/>
                    <a:pt x="7968" y="101"/>
                    <a:pt x="7934" y="101"/>
                  </a:cubicBezTo>
                  <a:cubicBezTo>
                    <a:pt x="7444" y="101"/>
                    <a:pt x="6677" y="1834"/>
                    <a:pt x="6677" y="1834"/>
                  </a:cubicBezTo>
                  <a:cubicBezTo>
                    <a:pt x="6677" y="1834"/>
                    <a:pt x="6994" y="1"/>
                    <a:pt x="6472"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flipH="1">
              <a:off x="4783398" y="4718277"/>
              <a:ext cx="1764411" cy="817689"/>
            </a:xfrm>
            <a:custGeom>
              <a:avLst/>
              <a:gdLst/>
              <a:ahLst/>
              <a:cxnLst/>
              <a:rect l="l" t="t" r="r" b="b"/>
              <a:pathLst>
                <a:path w="27786" h="12877" extrusionOk="0">
                  <a:moveTo>
                    <a:pt x="6251" y="1"/>
                  </a:moveTo>
                  <a:cubicBezTo>
                    <a:pt x="5774" y="704"/>
                    <a:pt x="1" y="8133"/>
                    <a:pt x="955" y="8836"/>
                  </a:cubicBezTo>
                  <a:cubicBezTo>
                    <a:pt x="1908" y="9538"/>
                    <a:pt x="4443" y="11044"/>
                    <a:pt x="7355" y="11120"/>
                  </a:cubicBezTo>
                  <a:cubicBezTo>
                    <a:pt x="7443" y="11132"/>
                    <a:pt x="7524" y="11138"/>
                    <a:pt x="7606" y="11138"/>
                  </a:cubicBezTo>
                  <a:cubicBezTo>
                    <a:pt x="7687" y="11138"/>
                    <a:pt x="7769" y="11132"/>
                    <a:pt x="7857" y="11120"/>
                  </a:cubicBezTo>
                  <a:cubicBezTo>
                    <a:pt x="7922" y="11118"/>
                    <a:pt x="7987" y="11117"/>
                    <a:pt x="8052" y="11117"/>
                  </a:cubicBezTo>
                  <a:cubicBezTo>
                    <a:pt x="10080" y="11117"/>
                    <a:pt x="11886" y="11864"/>
                    <a:pt x="13881" y="12375"/>
                  </a:cubicBezTo>
                  <a:cubicBezTo>
                    <a:pt x="14910" y="12651"/>
                    <a:pt x="15964" y="12826"/>
                    <a:pt x="17043" y="12877"/>
                  </a:cubicBezTo>
                  <a:lnTo>
                    <a:pt x="17771" y="12877"/>
                  </a:lnTo>
                  <a:cubicBezTo>
                    <a:pt x="20534" y="12729"/>
                    <a:pt x="21018" y="11319"/>
                    <a:pt x="23179" y="11319"/>
                  </a:cubicBezTo>
                  <a:cubicBezTo>
                    <a:pt x="23217" y="11319"/>
                    <a:pt x="23254" y="11320"/>
                    <a:pt x="23293" y="11320"/>
                  </a:cubicBezTo>
                  <a:lnTo>
                    <a:pt x="24121" y="11320"/>
                  </a:lnTo>
                  <a:cubicBezTo>
                    <a:pt x="27760" y="11295"/>
                    <a:pt x="27785" y="10668"/>
                    <a:pt x="27785" y="10668"/>
                  </a:cubicBezTo>
                  <a:lnTo>
                    <a:pt x="27057" y="8484"/>
                  </a:lnTo>
                  <a:lnTo>
                    <a:pt x="27057" y="8409"/>
                  </a:lnTo>
                  <a:cubicBezTo>
                    <a:pt x="26681" y="8409"/>
                    <a:pt x="26304" y="8384"/>
                    <a:pt x="25953" y="8359"/>
                  </a:cubicBezTo>
                  <a:lnTo>
                    <a:pt x="25953" y="8334"/>
                  </a:lnTo>
                  <a:cubicBezTo>
                    <a:pt x="25912" y="8340"/>
                    <a:pt x="25865" y="8342"/>
                    <a:pt x="25813" y="8342"/>
                  </a:cubicBezTo>
                  <a:cubicBezTo>
                    <a:pt x="25197" y="8342"/>
                    <a:pt x="23877" y="7947"/>
                    <a:pt x="23368" y="7531"/>
                  </a:cubicBezTo>
                  <a:cubicBezTo>
                    <a:pt x="22715" y="6978"/>
                    <a:pt x="23017" y="5121"/>
                    <a:pt x="23117" y="3941"/>
                  </a:cubicBezTo>
                  <a:cubicBezTo>
                    <a:pt x="23167" y="3314"/>
                    <a:pt x="23217" y="2109"/>
                    <a:pt x="23343" y="1080"/>
                  </a:cubicBezTo>
                  <a:cubicBezTo>
                    <a:pt x="22866" y="980"/>
                    <a:pt x="22389" y="854"/>
                    <a:pt x="21937" y="704"/>
                  </a:cubicBezTo>
                  <a:cubicBezTo>
                    <a:pt x="19854" y="1005"/>
                    <a:pt x="17746" y="1155"/>
                    <a:pt x="15663" y="1155"/>
                  </a:cubicBezTo>
                  <a:cubicBezTo>
                    <a:pt x="11145" y="1155"/>
                    <a:pt x="8811" y="202"/>
                    <a:pt x="8811" y="202"/>
                  </a:cubicBezTo>
                  <a:lnTo>
                    <a:pt x="8811" y="177"/>
                  </a:lnTo>
                  <a:cubicBezTo>
                    <a:pt x="8480" y="264"/>
                    <a:pt x="8145" y="306"/>
                    <a:pt x="7812" y="306"/>
                  </a:cubicBezTo>
                  <a:cubicBezTo>
                    <a:pt x="7284" y="306"/>
                    <a:pt x="6758" y="201"/>
                    <a:pt x="6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flipH="1">
              <a:off x="4808925" y="5190082"/>
              <a:ext cx="261429" cy="129159"/>
            </a:xfrm>
            <a:custGeom>
              <a:avLst/>
              <a:gdLst/>
              <a:ahLst/>
              <a:cxnLst/>
              <a:rect l="l" t="t" r="r" b="b"/>
              <a:pathLst>
                <a:path w="4117" h="2034" extrusionOk="0">
                  <a:moveTo>
                    <a:pt x="1" y="0"/>
                  </a:moveTo>
                  <a:cubicBezTo>
                    <a:pt x="904" y="1908"/>
                    <a:pt x="2535" y="1983"/>
                    <a:pt x="4117" y="2033"/>
                  </a:cubicBezTo>
                  <a:lnTo>
                    <a:pt x="3790" y="1054"/>
                  </a:lnTo>
                  <a:lnTo>
                    <a:pt x="3790" y="1004"/>
                  </a:lnTo>
                  <a:cubicBezTo>
                    <a:pt x="3414" y="1004"/>
                    <a:pt x="3037" y="979"/>
                    <a:pt x="2661" y="929"/>
                  </a:cubicBezTo>
                  <a:lnTo>
                    <a:pt x="2661" y="904"/>
                  </a:lnTo>
                  <a:cubicBezTo>
                    <a:pt x="2620" y="910"/>
                    <a:pt x="2572" y="913"/>
                    <a:pt x="2519" y="913"/>
                  </a:cubicBezTo>
                  <a:cubicBezTo>
                    <a:pt x="1919" y="913"/>
                    <a:pt x="606" y="538"/>
                    <a:pt x="76" y="101"/>
                  </a:cubicBezTo>
                  <a:cubicBezTo>
                    <a:pt x="51" y="75"/>
                    <a:pt x="26" y="5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flipH="1">
              <a:off x="4960309" y="2419069"/>
              <a:ext cx="1541272" cy="903669"/>
            </a:xfrm>
            <a:custGeom>
              <a:avLst/>
              <a:gdLst/>
              <a:ahLst/>
              <a:cxnLst/>
              <a:rect l="l" t="t" r="r" b="b"/>
              <a:pathLst>
                <a:path w="24272" h="14231" extrusionOk="0">
                  <a:moveTo>
                    <a:pt x="18220" y="6793"/>
                  </a:moveTo>
                  <a:cubicBezTo>
                    <a:pt x="18699" y="6793"/>
                    <a:pt x="20054" y="8036"/>
                    <a:pt x="20356" y="9127"/>
                  </a:cubicBezTo>
                  <a:cubicBezTo>
                    <a:pt x="18775" y="8425"/>
                    <a:pt x="17344" y="7345"/>
                    <a:pt x="18122" y="6818"/>
                  </a:cubicBezTo>
                  <a:cubicBezTo>
                    <a:pt x="18148" y="6801"/>
                    <a:pt x="18181" y="6793"/>
                    <a:pt x="18220" y="6793"/>
                  </a:cubicBezTo>
                  <a:close/>
                  <a:moveTo>
                    <a:pt x="13409" y="0"/>
                  </a:moveTo>
                  <a:cubicBezTo>
                    <a:pt x="9146" y="0"/>
                    <a:pt x="6175" y="2301"/>
                    <a:pt x="6175" y="2301"/>
                  </a:cubicBezTo>
                  <a:cubicBezTo>
                    <a:pt x="6175" y="2301"/>
                    <a:pt x="6102" y="2290"/>
                    <a:pt x="5971" y="2290"/>
                  </a:cubicBezTo>
                  <a:cubicBezTo>
                    <a:pt x="5538" y="2290"/>
                    <a:pt x="4471" y="2408"/>
                    <a:pt x="3314" y="3430"/>
                  </a:cubicBezTo>
                  <a:cubicBezTo>
                    <a:pt x="3163" y="3555"/>
                    <a:pt x="3013" y="3706"/>
                    <a:pt x="2862" y="3882"/>
                  </a:cubicBezTo>
                  <a:cubicBezTo>
                    <a:pt x="2511" y="4258"/>
                    <a:pt x="2209" y="4685"/>
                    <a:pt x="1933" y="5137"/>
                  </a:cubicBezTo>
                  <a:cubicBezTo>
                    <a:pt x="1" y="8274"/>
                    <a:pt x="402" y="13771"/>
                    <a:pt x="980" y="14197"/>
                  </a:cubicBezTo>
                  <a:cubicBezTo>
                    <a:pt x="1011" y="14220"/>
                    <a:pt x="1054" y="14231"/>
                    <a:pt x="1107" y="14231"/>
                  </a:cubicBezTo>
                  <a:cubicBezTo>
                    <a:pt x="2068" y="14231"/>
                    <a:pt x="6357" y="10635"/>
                    <a:pt x="6928" y="5664"/>
                  </a:cubicBezTo>
                  <a:cubicBezTo>
                    <a:pt x="6928" y="5664"/>
                    <a:pt x="11228" y="10784"/>
                    <a:pt x="18072" y="10784"/>
                  </a:cubicBezTo>
                  <a:cubicBezTo>
                    <a:pt x="18106" y="10784"/>
                    <a:pt x="18139" y="10784"/>
                    <a:pt x="18172" y="10784"/>
                  </a:cubicBezTo>
                  <a:cubicBezTo>
                    <a:pt x="20180" y="10759"/>
                    <a:pt x="20607" y="10006"/>
                    <a:pt x="20381" y="9127"/>
                  </a:cubicBezTo>
                  <a:lnTo>
                    <a:pt x="20381" y="9127"/>
                  </a:lnTo>
                  <a:cubicBezTo>
                    <a:pt x="20858" y="9353"/>
                    <a:pt x="21335" y="9504"/>
                    <a:pt x="21837" y="9654"/>
                  </a:cubicBezTo>
                  <a:cubicBezTo>
                    <a:pt x="22202" y="9751"/>
                    <a:pt x="22550" y="9807"/>
                    <a:pt x="22843" y="9807"/>
                  </a:cubicBezTo>
                  <a:cubicBezTo>
                    <a:pt x="23234" y="9807"/>
                    <a:pt x="23529" y="9708"/>
                    <a:pt x="23644" y="9479"/>
                  </a:cubicBezTo>
                  <a:cubicBezTo>
                    <a:pt x="24271" y="8149"/>
                    <a:pt x="23192" y="1773"/>
                    <a:pt x="15788" y="242"/>
                  </a:cubicBezTo>
                  <a:cubicBezTo>
                    <a:pt x="14961" y="72"/>
                    <a:pt x="14165" y="0"/>
                    <a:pt x="134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flipH="1">
              <a:off x="5016126" y="5437097"/>
              <a:ext cx="406464" cy="209106"/>
            </a:xfrm>
            <a:custGeom>
              <a:avLst/>
              <a:gdLst/>
              <a:ahLst/>
              <a:cxnLst/>
              <a:rect l="l" t="t" r="r" b="b"/>
              <a:pathLst>
                <a:path w="6401" h="3293" extrusionOk="0">
                  <a:moveTo>
                    <a:pt x="5490" y="0"/>
                  </a:moveTo>
                  <a:cubicBezTo>
                    <a:pt x="3281" y="0"/>
                    <a:pt x="2838" y="1432"/>
                    <a:pt x="26" y="1557"/>
                  </a:cubicBezTo>
                  <a:cubicBezTo>
                    <a:pt x="26" y="1707"/>
                    <a:pt x="1" y="2310"/>
                    <a:pt x="1" y="3138"/>
                  </a:cubicBezTo>
                  <a:cubicBezTo>
                    <a:pt x="155" y="3162"/>
                    <a:pt x="1101" y="3293"/>
                    <a:pt x="2245" y="3293"/>
                  </a:cubicBezTo>
                  <a:cubicBezTo>
                    <a:pt x="3513" y="3293"/>
                    <a:pt x="5024" y="3132"/>
                    <a:pt x="5974" y="2485"/>
                  </a:cubicBezTo>
                  <a:lnTo>
                    <a:pt x="6401" y="76"/>
                  </a:lnTo>
                  <a:lnTo>
                    <a:pt x="6401" y="0"/>
                  </a:lnTo>
                  <a:lnTo>
                    <a:pt x="5548" y="0"/>
                  </a:lnTo>
                  <a:cubicBezTo>
                    <a:pt x="5528" y="0"/>
                    <a:pt x="5509" y="0"/>
                    <a:pt x="5490" y="0"/>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flipH="1">
              <a:off x="4985836" y="6018820"/>
              <a:ext cx="430340" cy="171450"/>
            </a:xfrm>
            <a:custGeom>
              <a:avLst/>
              <a:gdLst/>
              <a:ahLst/>
              <a:cxnLst/>
              <a:rect l="l" t="t" r="r" b="b"/>
              <a:pathLst>
                <a:path w="6777" h="2700" extrusionOk="0">
                  <a:moveTo>
                    <a:pt x="4694" y="0"/>
                  </a:moveTo>
                  <a:cubicBezTo>
                    <a:pt x="4112" y="429"/>
                    <a:pt x="3258" y="559"/>
                    <a:pt x="2436" y="559"/>
                  </a:cubicBezTo>
                  <a:cubicBezTo>
                    <a:pt x="1235" y="559"/>
                    <a:pt x="104" y="281"/>
                    <a:pt x="0" y="251"/>
                  </a:cubicBezTo>
                  <a:lnTo>
                    <a:pt x="0" y="251"/>
                  </a:lnTo>
                  <a:cubicBezTo>
                    <a:pt x="50" y="904"/>
                    <a:pt x="126" y="1356"/>
                    <a:pt x="226" y="1431"/>
                  </a:cubicBezTo>
                  <a:cubicBezTo>
                    <a:pt x="609" y="1774"/>
                    <a:pt x="3226" y="2699"/>
                    <a:pt x="4970" y="2699"/>
                  </a:cubicBezTo>
                  <a:cubicBezTo>
                    <a:pt x="5397" y="2699"/>
                    <a:pt x="5772" y="2644"/>
                    <a:pt x="6049" y="2510"/>
                  </a:cubicBezTo>
                  <a:cubicBezTo>
                    <a:pt x="6777" y="2159"/>
                    <a:pt x="4694" y="0"/>
                    <a:pt x="4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flipH="1">
              <a:off x="5043177" y="5594894"/>
              <a:ext cx="381000" cy="459994"/>
            </a:xfrm>
            <a:custGeom>
              <a:avLst/>
              <a:gdLst/>
              <a:ahLst/>
              <a:cxnLst/>
              <a:rect l="l" t="t" r="r" b="b"/>
              <a:pathLst>
                <a:path w="6000" h="7244" extrusionOk="0">
                  <a:moveTo>
                    <a:pt x="5999" y="0"/>
                  </a:moveTo>
                  <a:lnTo>
                    <a:pt x="5999" y="0"/>
                  </a:lnTo>
                  <a:cubicBezTo>
                    <a:pt x="5058" y="641"/>
                    <a:pt x="3566" y="798"/>
                    <a:pt x="2309" y="798"/>
                  </a:cubicBezTo>
                  <a:cubicBezTo>
                    <a:pt x="1152" y="798"/>
                    <a:pt x="195" y="665"/>
                    <a:pt x="51" y="653"/>
                  </a:cubicBezTo>
                  <a:lnTo>
                    <a:pt x="51" y="653"/>
                  </a:lnTo>
                  <a:cubicBezTo>
                    <a:pt x="26" y="2460"/>
                    <a:pt x="1" y="5321"/>
                    <a:pt x="126" y="6953"/>
                  </a:cubicBezTo>
                  <a:cubicBezTo>
                    <a:pt x="229" y="6982"/>
                    <a:pt x="1331" y="7244"/>
                    <a:pt x="2514" y="7244"/>
                  </a:cubicBezTo>
                  <a:cubicBezTo>
                    <a:pt x="3350" y="7244"/>
                    <a:pt x="4227" y="7113"/>
                    <a:pt x="4820" y="6676"/>
                  </a:cubicBezTo>
                  <a:lnTo>
                    <a:pt x="59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flipH="1">
              <a:off x="5371535" y="3814608"/>
              <a:ext cx="433578" cy="119507"/>
            </a:xfrm>
            <a:custGeom>
              <a:avLst/>
              <a:gdLst/>
              <a:ahLst/>
              <a:cxnLst/>
              <a:rect l="l" t="t" r="r" b="b"/>
              <a:pathLst>
                <a:path w="6828" h="1882" extrusionOk="0">
                  <a:moveTo>
                    <a:pt x="6753" y="1"/>
                  </a:moveTo>
                  <a:cubicBezTo>
                    <a:pt x="5020" y="878"/>
                    <a:pt x="3113" y="1338"/>
                    <a:pt x="1178" y="1338"/>
                  </a:cubicBezTo>
                  <a:cubicBezTo>
                    <a:pt x="786" y="1338"/>
                    <a:pt x="394" y="1319"/>
                    <a:pt x="1" y="1281"/>
                  </a:cubicBezTo>
                  <a:lnTo>
                    <a:pt x="1" y="1281"/>
                  </a:lnTo>
                  <a:cubicBezTo>
                    <a:pt x="226" y="1465"/>
                    <a:pt x="882" y="1881"/>
                    <a:pt x="2323" y="1881"/>
                  </a:cubicBezTo>
                  <a:cubicBezTo>
                    <a:pt x="2653" y="1881"/>
                    <a:pt x="3023" y="1859"/>
                    <a:pt x="3439" y="1808"/>
                  </a:cubicBezTo>
                  <a:cubicBezTo>
                    <a:pt x="3640" y="1783"/>
                    <a:pt x="3791" y="1758"/>
                    <a:pt x="3941" y="1733"/>
                  </a:cubicBezTo>
                  <a:lnTo>
                    <a:pt x="4117" y="1683"/>
                  </a:lnTo>
                  <a:cubicBezTo>
                    <a:pt x="6025" y="1256"/>
                    <a:pt x="6828" y="202"/>
                    <a:pt x="6828" y="202"/>
                  </a:cubicBezTo>
                  <a:cubicBezTo>
                    <a:pt x="6803" y="126"/>
                    <a:pt x="6803" y="101"/>
                    <a:pt x="6803" y="101"/>
                  </a:cubicBezTo>
                  <a:lnTo>
                    <a:pt x="6753" y="1"/>
                  </a:lnTo>
                  <a:close/>
                </a:path>
              </a:pathLst>
            </a:custGeom>
            <a:solidFill>
              <a:srgbClr val="EBB6AA"/>
            </a:solidFill>
            <a:ln w="9525" cap="flat" cmpd="sng">
              <a:solidFill>
                <a:srgbClr val="EBB6A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flipH="1">
              <a:off x="5552073" y="3895888"/>
              <a:ext cx="253492" cy="154368"/>
            </a:xfrm>
            <a:custGeom>
              <a:avLst/>
              <a:gdLst/>
              <a:ahLst/>
              <a:cxnLst/>
              <a:rect l="l" t="t" r="r" b="b"/>
              <a:pathLst>
                <a:path w="3992" h="2431" extrusionOk="0">
                  <a:moveTo>
                    <a:pt x="51" y="1"/>
                  </a:moveTo>
                  <a:lnTo>
                    <a:pt x="1" y="101"/>
                  </a:lnTo>
                  <a:cubicBezTo>
                    <a:pt x="1" y="101"/>
                    <a:pt x="1632" y="2185"/>
                    <a:pt x="2109" y="2410"/>
                  </a:cubicBezTo>
                  <a:cubicBezTo>
                    <a:pt x="2136" y="2424"/>
                    <a:pt x="2166" y="2430"/>
                    <a:pt x="2198" y="2430"/>
                  </a:cubicBezTo>
                  <a:cubicBezTo>
                    <a:pt x="2696" y="2430"/>
                    <a:pt x="3732" y="854"/>
                    <a:pt x="3991" y="453"/>
                  </a:cubicBezTo>
                  <a:lnTo>
                    <a:pt x="3991" y="453"/>
                  </a:lnTo>
                  <a:cubicBezTo>
                    <a:pt x="3841" y="478"/>
                    <a:pt x="3665" y="503"/>
                    <a:pt x="3489" y="528"/>
                  </a:cubicBezTo>
                  <a:cubicBezTo>
                    <a:pt x="3073" y="579"/>
                    <a:pt x="2703" y="601"/>
                    <a:pt x="2373" y="601"/>
                  </a:cubicBezTo>
                  <a:cubicBezTo>
                    <a:pt x="932" y="601"/>
                    <a:pt x="276" y="185"/>
                    <a:pt x="51" y="1"/>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flipH="1">
              <a:off x="5667953" y="5425603"/>
              <a:ext cx="412877" cy="209931"/>
            </a:xfrm>
            <a:custGeom>
              <a:avLst/>
              <a:gdLst/>
              <a:ahLst/>
              <a:cxnLst/>
              <a:rect l="l" t="t" r="r" b="b"/>
              <a:pathLst>
                <a:path w="6502" h="3306" extrusionOk="0">
                  <a:moveTo>
                    <a:pt x="789" y="1"/>
                  </a:moveTo>
                  <a:cubicBezTo>
                    <a:pt x="694" y="1"/>
                    <a:pt x="599" y="2"/>
                    <a:pt x="503" y="6"/>
                  </a:cubicBezTo>
                  <a:lnTo>
                    <a:pt x="1" y="6"/>
                  </a:lnTo>
                  <a:lnTo>
                    <a:pt x="1" y="2541"/>
                  </a:lnTo>
                  <a:lnTo>
                    <a:pt x="26" y="2541"/>
                  </a:lnTo>
                  <a:cubicBezTo>
                    <a:pt x="26" y="2541"/>
                    <a:pt x="2274" y="3305"/>
                    <a:pt x="4396" y="3305"/>
                  </a:cubicBezTo>
                  <a:cubicBezTo>
                    <a:pt x="5020" y="3305"/>
                    <a:pt x="5633" y="3239"/>
                    <a:pt x="6175" y="3068"/>
                  </a:cubicBezTo>
                  <a:lnTo>
                    <a:pt x="6250" y="3068"/>
                  </a:lnTo>
                  <a:cubicBezTo>
                    <a:pt x="6401" y="2039"/>
                    <a:pt x="6476" y="1361"/>
                    <a:pt x="6476" y="1361"/>
                  </a:cubicBezTo>
                  <a:lnTo>
                    <a:pt x="6501" y="1236"/>
                  </a:lnTo>
                  <a:cubicBezTo>
                    <a:pt x="4561" y="732"/>
                    <a:pt x="2780" y="1"/>
                    <a:pt x="789"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flipH="1">
              <a:off x="5683892" y="5585306"/>
              <a:ext cx="396939" cy="484378"/>
            </a:xfrm>
            <a:custGeom>
              <a:avLst/>
              <a:gdLst/>
              <a:ahLst/>
              <a:cxnLst/>
              <a:rect l="l" t="t" r="r" b="b"/>
              <a:pathLst>
                <a:path w="6251" h="7628" extrusionOk="0">
                  <a:moveTo>
                    <a:pt x="1" y="1"/>
                  </a:moveTo>
                  <a:cubicBezTo>
                    <a:pt x="26" y="2536"/>
                    <a:pt x="76" y="6175"/>
                    <a:pt x="352" y="7304"/>
                  </a:cubicBezTo>
                  <a:cubicBezTo>
                    <a:pt x="352" y="7304"/>
                    <a:pt x="1524" y="7628"/>
                    <a:pt x="2936" y="7628"/>
                  </a:cubicBezTo>
                  <a:cubicBezTo>
                    <a:pt x="3643" y="7628"/>
                    <a:pt x="4410" y="7547"/>
                    <a:pt x="5121" y="7304"/>
                  </a:cubicBezTo>
                  <a:cubicBezTo>
                    <a:pt x="5523" y="5573"/>
                    <a:pt x="5974" y="2485"/>
                    <a:pt x="6250" y="553"/>
                  </a:cubicBezTo>
                  <a:lnTo>
                    <a:pt x="6175" y="553"/>
                  </a:lnTo>
                  <a:cubicBezTo>
                    <a:pt x="5647" y="714"/>
                    <a:pt x="5052" y="777"/>
                    <a:pt x="4445" y="777"/>
                  </a:cubicBezTo>
                  <a:cubicBezTo>
                    <a:pt x="2308" y="777"/>
                    <a:pt x="26"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flipH="1">
              <a:off x="5755583" y="6049110"/>
              <a:ext cx="417640" cy="201993"/>
            </a:xfrm>
            <a:custGeom>
              <a:avLst/>
              <a:gdLst/>
              <a:ahLst/>
              <a:cxnLst/>
              <a:rect l="l" t="t" r="r" b="b"/>
              <a:pathLst>
                <a:path w="6577" h="3181" extrusionOk="0">
                  <a:moveTo>
                    <a:pt x="1807" y="0"/>
                  </a:moveTo>
                  <a:cubicBezTo>
                    <a:pt x="1807" y="0"/>
                    <a:pt x="0" y="2410"/>
                    <a:pt x="301" y="3037"/>
                  </a:cubicBezTo>
                  <a:cubicBezTo>
                    <a:pt x="345" y="3137"/>
                    <a:pt x="511" y="3181"/>
                    <a:pt x="761" y="3181"/>
                  </a:cubicBezTo>
                  <a:cubicBezTo>
                    <a:pt x="2083" y="3181"/>
                    <a:pt x="5760" y="1952"/>
                    <a:pt x="6225" y="1255"/>
                  </a:cubicBezTo>
                  <a:cubicBezTo>
                    <a:pt x="6400" y="854"/>
                    <a:pt x="6526" y="452"/>
                    <a:pt x="6576" y="25"/>
                  </a:cubicBezTo>
                  <a:lnTo>
                    <a:pt x="6576" y="25"/>
                  </a:lnTo>
                  <a:cubicBezTo>
                    <a:pt x="5881" y="254"/>
                    <a:pt x="5134" y="331"/>
                    <a:pt x="4441" y="331"/>
                  </a:cubicBezTo>
                  <a:cubicBezTo>
                    <a:pt x="3006" y="331"/>
                    <a:pt x="1807" y="0"/>
                    <a:pt x="1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flipH="1">
              <a:off x="4603122" y="4780570"/>
              <a:ext cx="100838" cy="75629"/>
            </a:xfrm>
            <a:custGeom>
              <a:avLst/>
              <a:gdLst/>
              <a:ahLst/>
              <a:cxnLst/>
              <a:rect l="l" t="t" r="r" b="b"/>
              <a:pathLst>
                <a:path w="1588" h="1191" extrusionOk="0">
                  <a:moveTo>
                    <a:pt x="772" y="1"/>
                  </a:moveTo>
                  <a:cubicBezTo>
                    <a:pt x="685" y="1"/>
                    <a:pt x="594" y="31"/>
                    <a:pt x="505" y="99"/>
                  </a:cubicBezTo>
                  <a:cubicBezTo>
                    <a:pt x="1" y="478"/>
                    <a:pt x="324" y="1191"/>
                    <a:pt x="796" y="1191"/>
                  </a:cubicBezTo>
                  <a:cubicBezTo>
                    <a:pt x="888" y="1191"/>
                    <a:pt x="985" y="1164"/>
                    <a:pt x="1082" y="1103"/>
                  </a:cubicBezTo>
                  <a:cubicBezTo>
                    <a:pt x="1588" y="808"/>
                    <a:pt x="1227" y="1"/>
                    <a:pt x="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flipH="1">
              <a:off x="4963484" y="4357653"/>
              <a:ext cx="691769" cy="506286"/>
            </a:xfrm>
            <a:custGeom>
              <a:avLst/>
              <a:gdLst/>
              <a:ahLst/>
              <a:cxnLst/>
              <a:rect l="l" t="t" r="r" b="b"/>
              <a:pathLst>
                <a:path w="10894" h="7973" extrusionOk="0">
                  <a:moveTo>
                    <a:pt x="0" y="0"/>
                  </a:moveTo>
                  <a:cubicBezTo>
                    <a:pt x="477" y="854"/>
                    <a:pt x="803" y="1531"/>
                    <a:pt x="728" y="1757"/>
                  </a:cubicBezTo>
                  <a:cubicBezTo>
                    <a:pt x="678" y="1833"/>
                    <a:pt x="628" y="1908"/>
                    <a:pt x="578" y="1983"/>
                  </a:cubicBezTo>
                  <a:cubicBezTo>
                    <a:pt x="803" y="2234"/>
                    <a:pt x="954" y="2560"/>
                    <a:pt x="1029" y="2912"/>
                  </a:cubicBezTo>
                  <a:cubicBezTo>
                    <a:pt x="1029" y="2937"/>
                    <a:pt x="954" y="3012"/>
                    <a:pt x="829" y="3113"/>
                  </a:cubicBezTo>
                  <a:cubicBezTo>
                    <a:pt x="2962" y="4593"/>
                    <a:pt x="5346" y="5723"/>
                    <a:pt x="7881" y="6426"/>
                  </a:cubicBezTo>
                  <a:cubicBezTo>
                    <a:pt x="8333" y="6576"/>
                    <a:pt x="8810" y="6702"/>
                    <a:pt x="9287" y="6802"/>
                  </a:cubicBezTo>
                  <a:lnTo>
                    <a:pt x="9337" y="6802"/>
                  </a:lnTo>
                  <a:cubicBezTo>
                    <a:pt x="9337" y="6802"/>
                    <a:pt x="9362" y="7731"/>
                    <a:pt x="9488" y="7856"/>
                  </a:cubicBezTo>
                  <a:cubicBezTo>
                    <a:pt x="9548" y="7929"/>
                    <a:pt x="9773" y="7973"/>
                    <a:pt x="10009" y="7973"/>
                  </a:cubicBezTo>
                  <a:cubicBezTo>
                    <a:pt x="10261" y="7973"/>
                    <a:pt x="10526" y="7923"/>
                    <a:pt x="10617" y="7806"/>
                  </a:cubicBezTo>
                  <a:cubicBezTo>
                    <a:pt x="10793" y="7580"/>
                    <a:pt x="10893" y="5572"/>
                    <a:pt x="10291" y="5422"/>
                  </a:cubicBezTo>
                  <a:cubicBezTo>
                    <a:pt x="10040" y="5346"/>
                    <a:pt x="9814" y="5271"/>
                    <a:pt x="9588" y="5221"/>
                  </a:cubicBezTo>
                  <a:cubicBezTo>
                    <a:pt x="6049" y="4217"/>
                    <a:pt x="2786" y="2435"/>
                    <a:pt x="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flipH="1">
              <a:off x="4971485" y="3921415"/>
              <a:ext cx="202438" cy="733171"/>
            </a:xfrm>
            <a:custGeom>
              <a:avLst/>
              <a:gdLst/>
              <a:ahLst/>
              <a:cxnLst/>
              <a:rect l="l" t="t" r="r" b="b"/>
              <a:pathLst>
                <a:path w="3188" h="11546" extrusionOk="0">
                  <a:moveTo>
                    <a:pt x="75" y="1"/>
                  </a:moveTo>
                  <a:cubicBezTo>
                    <a:pt x="25" y="1"/>
                    <a:pt x="0" y="51"/>
                    <a:pt x="25" y="101"/>
                  </a:cubicBezTo>
                  <a:cubicBezTo>
                    <a:pt x="276" y="1030"/>
                    <a:pt x="552" y="1983"/>
                    <a:pt x="828" y="2912"/>
                  </a:cubicBezTo>
                  <a:lnTo>
                    <a:pt x="1029" y="3640"/>
                  </a:lnTo>
                  <a:cubicBezTo>
                    <a:pt x="1104" y="3866"/>
                    <a:pt x="1180" y="4092"/>
                    <a:pt x="1230" y="4343"/>
                  </a:cubicBezTo>
                  <a:lnTo>
                    <a:pt x="1632" y="5748"/>
                  </a:lnTo>
                  <a:cubicBezTo>
                    <a:pt x="1757" y="6225"/>
                    <a:pt x="1882" y="6702"/>
                    <a:pt x="2008" y="7154"/>
                  </a:cubicBezTo>
                  <a:cubicBezTo>
                    <a:pt x="2133" y="7631"/>
                    <a:pt x="2259" y="8107"/>
                    <a:pt x="2384" y="8584"/>
                  </a:cubicBezTo>
                  <a:lnTo>
                    <a:pt x="2560" y="9287"/>
                  </a:lnTo>
                  <a:cubicBezTo>
                    <a:pt x="2610" y="9538"/>
                    <a:pt x="2686" y="9764"/>
                    <a:pt x="2711" y="10015"/>
                  </a:cubicBezTo>
                  <a:lnTo>
                    <a:pt x="3012" y="11446"/>
                  </a:lnTo>
                  <a:lnTo>
                    <a:pt x="3012" y="11471"/>
                  </a:lnTo>
                  <a:cubicBezTo>
                    <a:pt x="3012" y="11521"/>
                    <a:pt x="3062" y="11546"/>
                    <a:pt x="3087" y="11546"/>
                  </a:cubicBezTo>
                  <a:cubicBezTo>
                    <a:pt x="3137" y="11546"/>
                    <a:pt x="3188" y="11496"/>
                    <a:pt x="3163" y="11446"/>
                  </a:cubicBezTo>
                  <a:lnTo>
                    <a:pt x="3163" y="11420"/>
                  </a:lnTo>
                  <a:lnTo>
                    <a:pt x="2937" y="9965"/>
                  </a:lnTo>
                  <a:cubicBezTo>
                    <a:pt x="2912" y="9714"/>
                    <a:pt x="2836" y="9488"/>
                    <a:pt x="2786" y="9237"/>
                  </a:cubicBezTo>
                  <a:lnTo>
                    <a:pt x="2635" y="8534"/>
                  </a:lnTo>
                  <a:cubicBezTo>
                    <a:pt x="2535" y="8032"/>
                    <a:pt x="2410" y="7580"/>
                    <a:pt x="2284" y="7078"/>
                  </a:cubicBezTo>
                  <a:cubicBezTo>
                    <a:pt x="2159" y="6602"/>
                    <a:pt x="2058" y="6125"/>
                    <a:pt x="1908" y="5673"/>
                  </a:cubicBezTo>
                  <a:lnTo>
                    <a:pt x="1506" y="4242"/>
                  </a:lnTo>
                  <a:cubicBezTo>
                    <a:pt x="1456" y="4016"/>
                    <a:pt x="1381" y="3765"/>
                    <a:pt x="1305" y="3539"/>
                  </a:cubicBezTo>
                  <a:lnTo>
                    <a:pt x="1079" y="2837"/>
                  </a:lnTo>
                  <a:cubicBezTo>
                    <a:pt x="803" y="1908"/>
                    <a:pt x="477" y="979"/>
                    <a:pt x="176" y="51"/>
                  </a:cubicBezTo>
                  <a:cubicBezTo>
                    <a:pt x="151" y="1"/>
                    <a:pt x="100"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flipH="1">
              <a:off x="5032064" y="2778669"/>
              <a:ext cx="1604963" cy="1119695"/>
            </a:xfrm>
            <a:custGeom>
              <a:avLst/>
              <a:gdLst/>
              <a:ahLst/>
              <a:cxnLst/>
              <a:rect l="l" t="t" r="r" b="b"/>
              <a:pathLst>
                <a:path w="25275" h="17633" extrusionOk="0">
                  <a:moveTo>
                    <a:pt x="9011" y="1"/>
                  </a:moveTo>
                  <a:cubicBezTo>
                    <a:pt x="8440" y="4972"/>
                    <a:pt x="4173" y="8568"/>
                    <a:pt x="3215" y="8568"/>
                  </a:cubicBezTo>
                  <a:cubicBezTo>
                    <a:pt x="3162" y="8568"/>
                    <a:pt x="3119" y="8557"/>
                    <a:pt x="3088" y="8534"/>
                  </a:cubicBezTo>
                  <a:lnTo>
                    <a:pt x="3088" y="8534"/>
                  </a:lnTo>
                  <a:cubicBezTo>
                    <a:pt x="3088" y="8534"/>
                    <a:pt x="3113" y="8685"/>
                    <a:pt x="3163" y="8936"/>
                  </a:cubicBezTo>
                  <a:lnTo>
                    <a:pt x="3138" y="8936"/>
                  </a:lnTo>
                  <a:cubicBezTo>
                    <a:pt x="1205" y="9061"/>
                    <a:pt x="0" y="11069"/>
                    <a:pt x="829" y="12826"/>
                  </a:cubicBezTo>
                  <a:cubicBezTo>
                    <a:pt x="1313" y="13839"/>
                    <a:pt x="2305" y="14389"/>
                    <a:pt x="3310" y="14389"/>
                  </a:cubicBezTo>
                  <a:cubicBezTo>
                    <a:pt x="4024" y="14389"/>
                    <a:pt x="4744" y="14112"/>
                    <a:pt x="5296" y="13529"/>
                  </a:cubicBezTo>
                  <a:cubicBezTo>
                    <a:pt x="6476" y="15135"/>
                    <a:pt x="8157" y="16365"/>
                    <a:pt x="10065" y="16993"/>
                  </a:cubicBezTo>
                  <a:cubicBezTo>
                    <a:pt x="10165" y="17018"/>
                    <a:pt x="10266" y="17043"/>
                    <a:pt x="10366" y="17093"/>
                  </a:cubicBezTo>
                  <a:cubicBezTo>
                    <a:pt x="10492" y="17143"/>
                    <a:pt x="10592" y="17168"/>
                    <a:pt x="10718" y="17193"/>
                  </a:cubicBezTo>
                  <a:cubicBezTo>
                    <a:pt x="11827" y="17487"/>
                    <a:pt x="12962" y="17633"/>
                    <a:pt x="14095" y="17633"/>
                  </a:cubicBezTo>
                  <a:cubicBezTo>
                    <a:pt x="16066" y="17633"/>
                    <a:pt x="18028" y="17191"/>
                    <a:pt x="19828" y="16315"/>
                  </a:cubicBezTo>
                  <a:cubicBezTo>
                    <a:pt x="21259" y="15587"/>
                    <a:pt x="22489" y="14508"/>
                    <a:pt x="23392" y="13203"/>
                  </a:cubicBezTo>
                  <a:cubicBezTo>
                    <a:pt x="23443" y="13102"/>
                    <a:pt x="23518" y="13002"/>
                    <a:pt x="23568" y="12902"/>
                  </a:cubicBezTo>
                  <a:cubicBezTo>
                    <a:pt x="25275" y="9890"/>
                    <a:pt x="23920" y="4017"/>
                    <a:pt x="23920" y="4017"/>
                  </a:cubicBezTo>
                  <a:lnTo>
                    <a:pt x="23920" y="3991"/>
                  </a:lnTo>
                  <a:cubicBezTo>
                    <a:pt x="23418" y="3841"/>
                    <a:pt x="22941" y="3690"/>
                    <a:pt x="22464" y="3464"/>
                  </a:cubicBezTo>
                  <a:lnTo>
                    <a:pt x="22464" y="3464"/>
                  </a:lnTo>
                  <a:cubicBezTo>
                    <a:pt x="22715" y="4343"/>
                    <a:pt x="22288" y="5096"/>
                    <a:pt x="20280" y="5121"/>
                  </a:cubicBezTo>
                  <a:cubicBezTo>
                    <a:pt x="20247" y="5121"/>
                    <a:pt x="20214" y="5121"/>
                    <a:pt x="20180" y="5121"/>
                  </a:cubicBezTo>
                  <a:cubicBezTo>
                    <a:pt x="13336" y="5121"/>
                    <a:pt x="9011" y="1"/>
                    <a:pt x="9011"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flipH="1">
              <a:off x="5301368" y="3147795"/>
              <a:ext cx="184975" cy="169609"/>
            </a:xfrm>
            <a:custGeom>
              <a:avLst/>
              <a:gdLst/>
              <a:ahLst/>
              <a:cxnLst/>
              <a:rect l="l" t="t" r="r" b="b"/>
              <a:pathLst>
                <a:path w="2913" h="2671" extrusionOk="0">
                  <a:moveTo>
                    <a:pt x="2808" y="0"/>
                  </a:moveTo>
                  <a:cubicBezTo>
                    <a:pt x="2692" y="0"/>
                    <a:pt x="2361" y="303"/>
                    <a:pt x="2134" y="462"/>
                  </a:cubicBezTo>
                  <a:lnTo>
                    <a:pt x="1958" y="563"/>
                  </a:lnTo>
                  <a:cubicBezTo>
                    <a:pt x="1780" y="466"/>
                    <a:pt x="1570" y="410"/>
                    <a:pt x="1363" y="410"/>
                  </a:cubicBezTo>
                  <a:cubicBezTo>
                    <a:pt x="1249" y="410"/>
                    <a:pt x="1136" y="427"/>
                    <a:pt x="1030" y="462"/>
                  </a:cubicBezTo>
                  <a:cubicBezTo>
                    <a:pt x="76" y="789"/>
                    <a:pt x="1" y="2094"/>
                    <a:pt x="879" y="2546"/>
                  </a:cubicBezTo>
                  <a:cubicBezTo>
                    <a:pt x="1051" y="2631"/>
                    <a:pt x="1225" y="2670"/>
                    <a:pt x="1392" y="2670"/>
                  </a:cubicBezTo>
                  <a:cubicBezTo>
                    <a:pt x="2108" y="2670"/>
                    <a:pt x="2704" y="1963"/>
                    <a:pt x="2460" y="1190"/>
                  </a:cubicBezTo>
                  <a:cubicBezTo>
                    <a:pt x="2460" y="1165"/>
                    <a:pt x="2435" y="1140"/>
                    <a:pt x="2435" y="1115"/>
                  </a:cubicBezTo>
                  <a:cubicBezTo>
                    <a:pt x="2837" y="739"/>
                    <a:pt x="2912" y="61"/>
                    <a:pt x="2837" y="11"/>
                  </a:cubicBezTo>
                  <a:cubicBezTo>
                    <a:pt x="2830" y="4"/>
                    <a:pt x="2820" y="0"/>
                    <a:pt x="2808"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flipH="1">
              <a:off x="5918207" y="3256634"/>
              <a:ext cx="213614" cy="143192"/>
            </a:xfrm>
            <a:custGeom>
              <a:avLst/>
              <a:gdLst/>
              <a:ahLst/>
              <a:cxnLst/>
              <a:rect l="l" t="t" r="r" b="b"/>
              <a:pathLst>
                <a:path w="3364" h="2255" extrusionOk="0">
                  <a:moveTo>
                    <a:pt x="1826" y="0"/>
                  </a:moveTo>
                  <a:cubicBezTo>
                    <a:pt x="1528" y="0"/>
                    <a:pt x="1239" y="125"/>
                    <a:pt x="1055" y="355"/>
                  </a:cubicBezTo>
                  <a:lnTo>
                    <a:pt x="854" y="279"/>
                  </a:lnTo>
                  <a:cubicBezTo>
                    <a:pt x="595" y="193"/>
                    <a:pt x="223" y="13"/>
                    <a:pt x="93" y="13"/>
                  </a:cubicBezTo>
                  <a:cubicBezTo>
                    <a:pt x="73" y="13"/>
                    <a:pt x="58" y="18"/>
                    <a:pt x="51" y="28"/>
                  </a:cubicBezTo>
                  <a:cubicBezTo>
                    <a:pt x="1" y="104"/>
                    <a:pt x="252" y="731"/>
                    <a:pt x="729" y="1007"/>
                  </a:cubicBezTo>
                  <a:cubicBezTo>
                    <a:pt x="729" y="1007"/>
                    <a:pt x="729" y="1032"/>
                    <a:pt x="729" y="1058"/>
                  </a:cubicBezTo>
                  <a:cubicBezTo>
                    <a:pt x="693" y="1761"/>
                    <a:pt x="1262" y="2255"/>
                    <a:pt x="1864" y="2255"/>
                  </a:cubicBezTo>
                  <a:cubicBezTo>
                    <a:pt x="2121" y="2255"/>
                    <a:pt x="2385" y="2164"/>
                    <a:pt x="2611" y="1961"/>
                  </a:cubicBezTo>
                  <a:cubicBezTo>
                    <a:pt x="3364" y="1283"/>
                    <a:pt x="2912" y="54"/>
                    <a:pt x="1908" y="3"/>
                  </a:cubicBezTo>
                  <a:cubicBezTo>
                    <a:pt x="1881" y="1"/>
                    <a:pt x="1853" y="0"/>
                    <a:pt x="1826"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607374" y="3210977"/>
              <a:ext cx="159449" cy="119634"/>
            </a:xfrm>
            <a:custGeom>
              <a:avLst/>
              <a:gdLst/>
              <a:ahLst/>
              <a:cxnLst/>
              <a:rect l="l" t="t" r="r" b="b"/>
              <a:pathLst>
                <a:path w="2511" h="1884" extrusionOk="0">
                  <a:moveTo>
                    <a:pt x="1193" y="1"/>
                  </a:moveTo>
                  <a:cubicBezTo>
                    <a:pt x="1130" y="1"/>
                    <a:pt x="1067" y="7"/>
                    <a:pt x="1004" y="20"/>
                  </a:cubicBezTo>
                  <a:cubicBezTo>
                    <a:pt x="628" y="70"/>
                    <a:pt x="327" y="296"/>
                    <a:pt x="126" y="597"/>
                  </a:cubicBezTo>
                  <a:cubicBezTo>
                    <a:pt x="101" y="647"/>
                    <a:pt x="76" y="697"/>
                    <a:pt x="51" y="747"/>
                  </a:cubicBezTo>
                  <a:cubicBezTo>
                    <a:pt x="0" y="823"/>
                    <a:pt x="25" y="948"/>
                    <a:pt x="101" y="998"/>
                  </a:cubicBezTo>
                  <a:cubicBezTo>
                    <a:pt x="127" y="1016"/>
                    <a:pt x="160" y="1025"/>
                    <a:pt x="193" y="1025"/>
                  </a:cubicBezTo>
                  <a:cubicBezTo>
                    <a:pt x="252" y="1025"/>
                    <a:pt x="310" y="997"/>
                    <a:pt x="327" y="948"/>
                  </a:cubicBezTo>
                  <a:cubicBezTo>
                    <a:pt x="377" y="923"/>
                    <a:pt x="402" y="873"/>
                    <a:pt x="427" y="873"/>
                  </a:cubicBezTo>
                  <a:cubicBezTo>
                    <a:pt x="502" y="798"/>
                    <a:pt x="603" y="747"/>
                    <a:pt x="703" y="697"/>
                  </a:cubicBezTo>
                  <a:cubicBezTo>
                    <a:pt x="803" y="647"/>
                    <a:pt x="929" y="622"/>
                    <a:pt x="1080" y="622"/>
                  </a:cubicBezTo>
                  <a:cubicBezTo>
                    <a:pt x="1105" y="609"/>
                    <a:pt x="1136" y="603"/>
                    <a:pt x="1171" y="603"/>
                  </a:cubicBezTo>
                  <a:cubicBezTo>
                    <a:pt x="1205" y="603"/>
                    <a:pt x="1243" y="609"/>
                    <a:pt x="1280" y="622"/>
                  </a:cubicBezTo>
                  <a:cubicBezTo>
                    <a:pt x="1356" y="622"/>
                    <a:pt x="1431" y="647"/>
                    <a:pt x="1506" y="672"/>
                  </a:cubicBezTo>
                  <a:lnTo>
                    <a:pt x="1632" y="722"/>
                  </a:lnTo>
                  <a:lnTo>
                    <a:pt x="1707" y="773"/>
                  </a:lnTo>
                  <a:cubicBezTo>
                    <a:pt x="1807" y="823"/>
                    <a:pt x="1908" y="923"/>
                    <a:pt x="1933" y="1049"/>
                  </a:cubicBezTo>
                  <a:cubicBezTo>
                    <a:pt x="1958" y="1099"/>
                    <a:pt x="1983" y="1149"/>
                    <a:pt x="1983" y="1224"/>
                  </a:cubicBezTo>
                  <a:cubicBezTo>
                    <a:pt x="2008" y="1325"/>
                    <a:pt x="2008" y="1425"/>
                    <a:pt x="1983" y="1526"/>
                  </a:cubicBezTo>
                  <a:lnTo>
                    <a:pt x="1983" y="1651"/>
                  </a:lnTo>
                  <a:lnTo>
                    <a:pt x="1983" y="1726"/>
                  </a:lnTo>
                  <a:cubicBezTo>
                    <a:pt x="1983" y="1802"/>
                    <a:pt x="2033" y="1877"/>
                    <a:pt x="2109" y="1877"/>
                  </a:cubicBezTo>
                  <a:cubicBezTo>
                    <a:pt x="2122" y="1881"/>
                    <a:pt x="2136" y="1883"/>
                    <a:pt x="2150" y="1883"/>
                  </a:cubicBezTo>
                  <a:cubicBezTo>
                    <a:pt x="2217" y="1883"/>
                    <a:pt x="2289" y="1838"/>
                    <a:pt x="2309" y="1777"/>
                  </a:cubicBezTo>
                  <a:cubicBezTo>
                    <a:pt x="2335" y="1726"/>
                    <a:pt x="2360" y="1676"/>
                    <a:pt x="2385" y="1626"/>
                  </a:cubicBezTo>
                  <a:cubicBezTo>
                    <a:pt x="2435" y="1500"/>
                    <a:pt x="2485" y="1350"/>
                    <a:pt x="2485" y="1224"/>
                  </a:cubicBezTo>
                  <a:cubicBezTo>
                    <a:pt x="2510" y="973"/>
                    <a:pt x="2460" y="747"/>
                    <a:pt x="2335" y="547"/>
                  </a:cubicBezTo>
                  <a:cubicBezTo>
                    <a:pt x="2259" y="446"/>
                    <a:pt x="2159" y="346"/>
                    <a:pt x="2058" y="271"/>
                  </a:cubicBezTo>
                  <a:cubicBezTo>
                    <a:pt x="2008" y="220"/>
                    <a:pt x="1933" y="195"/>
                    <a:pt x="1883" y="170"/>
                  </a:cubicBezTo>
                  <a:lnTo>
                    <a:pt x="1732" y="95"/>
                  </a:lnTo>
                  <a:cubicBezTo>
                    <a:pt x="1632" y="45"/>
                    <a:pt x="1506" y="20"/>
                    <a:pt x="1381" y="20"/>
                  </a:cubicBezTo>
                  <a:cubicBezTo>
                    <a:pt x="1318" y="7"/>
                    <a:pt x="1255" y="1"/>
                    <a:pt x="1193" y="1"/>
                  </a:cubicBezTo>
                  <a:close/>
                </a:path>
              </a:pathLst>
            </a:custGeom>
            <a:solidFill>
              <a:srgbClr val="BE9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5591436" y="3463580"/>
              <a:ext cx="271018" cy="94551"/>
            </a:xfrm>
            <a:custGeom>
              <a:avLst/>
              <a:gdLst/>
              <a:ahLst/>
              <a:cxnLst/>
              <a:rect l="l" t="t" r="r" b="b"/>
              <a:pathLst>
                <a:path w="4268" h="1489" extrusionOk="0">
                  <a:moveTo>
                    <a:pt x="2042" y="1"/>
                  </a:moveTo>
                  <a:cubicBezTo>
                    <a:pt x="974" y="1"/>
                    <a:pt x="51" y="484"/>
                    <a:pt x="51" y="484"/>
                  </a:cubicBezTo>
                  <a:lnTo>
                    <a:pt x="0" y="534"/>
                  </a:lnTo>
                  <a:cubicBezTo>
                    <a:pt x="728" y="1162"/>
                    <a:pt x="1657" y="1488"/>
                    <a:pt x="2586" y="1488"/>
                  </a:cubicBezTo>
                  <a:cubicBezTo>
                    <a:pt x="3163" y="1488"/>
                    <a:pt x="3740" y="1388"/>
                    <a:pt x="4267" y="1162"/>
                  </a:cubicBezTo>
                  <a:lnTo>
                    <a:pt x="4242" y="1061"/>
                  </a:lnTo>
                  <a:cubicBezTo>
                    <a:pt x="3619" y="241"/>
                    <a:pt x="2795" y="1"/>
                    <a:pt x="2042"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7"/>
            <p:cNvSpPr/>
            <p:nvPr/>
          </p:nvSpPr>
          <p:spPr>
            <a:xfrm flipH="1">
              <a:off x="5460753" y="3332834"/>
              <a:ext cx="459105" cy="204533"/>
            </a:xfrm>
            <a:custGeom>
              <a:avLst/>
              <a:gdLst/>
              <a:ahLst/>
              <a:cxnLst/>
              <a:rect l="l" t="t" r="r" b="b"/>
              <a:pathLst>
                <a:path w="7230" h="3221" extrusionOk="0">
                  <a:moveTo>
                    <a:pt x="1241" y="0"/>
                  </a:moveTo>
                  <a:cubicBezTo>
                    <a:pt x="1028" y="0"/>
                    <a:pt x="815" y="91"/>
                    <a:pt x="578" y="334"/>
                  </a:cubicBezTo>
                  <a:cubicBezTo>
                    <a:pt x="1" y="912"/>
                    <a:pt x="151" y="1865"/>
                    <a:pt x="904" y="2568"/>
                  </a:cubicBezTo>
                  <a:lnTo>
                    <a:pt x="955" y="2543"/>
                  </a:lnTo>
                  <a:cubicBezTo>
                    <a:pt x="955" y="2543"/>
                    <a:pt x="1878" y="2060"/>
                    <a:pt x="2946" y="2060"/>
                  </a:cubicBezTo>
                  <a:cubicBezTo>
                    <a:pt x="3699" y="2060"/>
                    <a:pt x="4523" y="2300"/>
                    <a:pt x="5146" y="3120"/>
                  </a:cubicBezTo>
                  <a:lnTo>
                    <a:pt x="5171" y="3221"/>
                  </a:lnTo>
                  <a:cubicBezTo>
                    <a:pt x="6677" y="2543"/>
                    <a:pt x="7229" y="1012"/>
                    <a:pt x="6451" y="485"/>
                  </a:cubicBezTo>
                  <a:cubicBezTo>
                    <a:pt x="6323" y="399"/>
                    <a:pt x="6182" y="366"/>
                    <a:pt x="6026" y="366"/>
                  </a:cubicBezTo>
                  <a:cubicBezTo>
                    <a:pt x="5498" y="366"/>
                    <a:pt x="4785" y="745"/>
                    <a:pt x="3707" y="745"/>
                  </a:cubicBezTo>
                  <a:cubicBezTo>
                    <a:pt x="3612" y="745"/>
                    <a:pt x="3515" y="742"/>
                    <a:pt x="3414" y="736"/>
                  </a:cubicBezTo>
                  <a:cubicBezTo>
                    <a:pt x="2388" y="663"/>
                    <a:pt x="1817" y="0"/>
                    <a:pt x="1241"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7"/>
            <p:cNvSpPr/>
            <p:nvPr/>
          </p:nvSpPr>
          <p:spPr>
            <a:xfrm flipH="1">
              <a:off x="5953259" y="3424591"/>
              <a:ext cx="327850" cy="278829"/>
            </a:xfrm>
            <a:custGeom>
              <a:avLst/>
              <a:gdLst/>
              <a:ahLst/>
              <a:cxnLst/>
              <a:rect l="l" t="t" r="r" b="b"/>
              <a:pathLst>
                <a:path w="5163" h="4391" extrusionOk="0">
                  <a:moveTo>
                    <a:pt x="2891" y="1"/>
                  </a:moveTo>
                  <a:cubicBezTo>
                    <a:pt x="2305" y="1"/>
                    <a:pt x="1708" y="233"/>
                    <a:pt x="1247" y="747"/>
                  </a:cubicBezTo>
                  <a:cubicBezTo>
                    <a:pt x="1" y="2164"/>
                    <a:pt x="1015" y="4391"/>
                    <a:pt x="2877" y="4391"/>
                  </a:cubicBezTo>
                  <a:cubicBezTo>
                    <a:pt x="2927" y="4391"/>
                    <a:pt x="2978" y="4389"/>
                    <a:pt x="3029" y="4386"/>
                  </a:cubicBezTo>
                  <a:cubicBezTo>
                    <a:pt x="4234" y="4311"/>
                    <a:pt x="5163" y="3282"/>
                    <a:pt x="5087" y="2052"/>
                  </a:cubicBezTo>
                  <a:cubicBezTo>
                    <a:pt x="5006" y="784"/>
                    <a:pt x="3968" y="1"/>
                    <a:pt x="2891"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flipH="1">
              <a:off x="5132458" y="3331056"/>
              <a:ext cx="329819" cy="279844"/>
            </a:xfrm>
            <a:custGeom>
              <a:avLst/>
              <a:gdLst/>
              <a:ahLst/>
              <a:cxnLst/>
              <a:rect l="l" t="t" r="r" b="b"/>
              <a:pathLst>
                <a:path w="5194" h="4407" extrusionOk="0">
                  <a:moveTo>
                    <a:pt x="2896" y="0"/>
                  </a:moveTo>
                  <a:cubicBezTo>
                    <a:pt x="2314" y="0"/>
                    <a:pt x="1726" y="230"/>
                    <a:pt x="1278" y="739"/>
                  </a:cubicBezTo>
                  <a:cubicBezTo>
                    <a:pt x="1" y="2164"/>
                    <a:pt x="1032" y="4406"/>
                    <a:pt x="2912" y="4406"/>
                  </a:cubicBezTo>
                  <a:cubicBezTo>
                    <a:pt x="2953" y="4406"/>
                    <a:pt x="2994" y="4405"/>
                    <a:pt x="3035" y="4403"/>
                  </a:cubicBezTo>
                  <a:cubicBezTo>
                    <a:pt x="4265" y="4328"/>
                    <a:pt x="5194" y="3274"/>
                    <a:pt x="5118" y="2069"/>
                  </a:cubicBezTo>
                  <a:cubicBezTo>
                    <a:pt x="5037" y="796"/>
                    <a:pt x="3978" y="0"/>
                    <a:pt x="2896" y="0"/>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flipH="1">
              <a:off x="4609662" y="3022509"/>
              <a:ext cx="103696" cy="61341"/>
            </a:xfrm>
            <a:custGeom>
              <a:avLst/>
              <a:gdLst/>
              <a:ahLst/>
              <a:cxnLst/>
              <a:rect l="l" t="t" r="r" b="b"/>
              <a:pathLst>
                <a:path w="1633" h="966" extrusionOk="0">
                  <a:moveTo>
                    <a:pt x="76" y="1"/>
                  </a:moveTo>
                  <a:cubicBezTo>
                    <a:pt x="51" y="26"/>
                    <a:pt x="26" y="51"/>
                    <a:pt x="26" y="101"/>
                  </a:cubicBezTo>
                  <a:cubicBezTo>
                    <a:pt x="1" y="126"/>
                    <a:pt x="26" y="177"/>
                    <a:pt x="76" y="202"/>
                  </a:cubicBezTo>
                  <a:lnTo>
                    <a:pt x="327" y="277"/>
                  </a:lnTo>
                  <a:cubicBezTo>
                    <a:pt x="503" y="327"/>
                    <a:pt x="678" y="377"/>
                    <a:pt x="854" y="453"/>
                  </a:cubicBezTo>
                  <a:cubicBezTo>
                    <a:pt x="954" y="503"/>
                    <a:pt x="1030" y="553"/>
                    <a:pt x="1105" y="603"/>
                  </a:cubicBezTo>
                  <a:cubicBezTo>
                    <a:pt x="1155" y="628"/>
                    <a:pt x="1180" y="653"/>
                    <a:pt x="1230" y="679"/>
                  </a:cubicBezTo>
                  <a:cubicBezTo>
                    <a:pt x="1256" y="704"/>
                    <a:pt x="1281" y="729"/>
                    <a:pt x="1306" y="754"/>
                  </a:cubicBezTo>
                  <a:cubicBezTo>
                    <a:pt x="1356" y="804"/>
                    <a:pt x="1381" y="829"/>
                    <a:pt x="1431" y="879"/>
                  </a:cubicBezTo>
                  <a:lnTo>
                    <a:pt x="1481" y="930"/>
                  </a:lnTo>
                  <a:cubicBezTo>
                    <a:pt x="1499" y="947"/>
                    <a:pt x="1517" y="965"/>
                    <a:pt x="1535" y="965"/>
                  </a:cubicBezTo>
                  <a:cubicBezTo>
                    <a:pt x="1542" y="965"/>
                    <a:pt x="1549" y="962"/>
                    <a:pt x="1557" y="955"/>
                  </a:cubicBezTo>
                  <a:cubicBezTo>
                    <a:pt x="1607" y="955"/>
                    <a:pt x="1632" y="904"/>
                    <a:pt x="1607" y="854"/>
                  </a:cubicBezTo>
                  <a:lnTo>
                    <a:pt x="1582" y="779"/>
                  </a:lnTo>
                  <a:cubicBezTo>
                    <a:pt x="1557" y="704"/>
                    <a:pt x="1532" y="653"/>
                    <a:pt x="1481" y="578"/>
                  </a:cubicBezTo>
                  <a:cubicBezTo>
                    <a:pt x="1431" y="503"/>
                    <a:pt x="1356" y="428"/>
                    <a:pt x="1281" y="352"/>
                  </a:cubicBezTo>
                  <a:cubicBezTo>
                    <a:pt x="1180" y="277"/>
                    <a:pt x="1080" y="227"/>
                    <a:pt x="979" y="177"/>
                  </a:cubicBezTo>
                  <a:cubicBezTo>
                    <a:pt x="879" y="126"/>
                    <a:pt x="754" y="76"/>
                    <a:pt x="653" y="51"/>
                  </a:cubicBezTo>
                  <a:cubicBezTo>
                    <a:pt x="553" y="26"/>
                    <a:pt x="452" y="26"/>
                    <a:pt x="352" y="1"/>
                  </a:cubicBezTo>
                  <a:close/>
                </a:path>
              </a:pathLst>
            </a:custGeom>
            <a:solidFill>
              <a:srgbClr val="BE9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7"/>
            <p:cNvSpPr/>
            <p:nvPr/>
          </p:nvSpPr>
          <p:spPr>
            <a:xfrm flipH="1">
              <a:off x="6150871" y="4289969"/>
              <a:ext cx="33528" cy="29972"/>
            </a:xfrm>
            <a:custGeom>
              <a:avLst/>
              <a:gdLst/>
              <a:ahLst/>
              <a:cxnLst/>
              <a:rect l="l" t="t" r="r" b="b"/>
              <a:pathLst>
                <a:path w="528" h="472" extrusionOk="0">
                  <a:moveTo>
                    <a:pt x="264" y="1"/>
                  </a:moveTo>
                  <a:cubicBezTo>
                    <a:pt x="138" y="1"/>
                    <a:pt x="13" y="82"/>
                    <a:pt x="0" y="245"/>
                  </a:cubicBezTo>
                  <a:cubicBezTo>
                    <a:pt x="13" y="396"/>
                    <a:pt x="138" y="471"/>
                    <a:pt x="264" y="471"/>
                  </a:cubicBezTo>
                  <a:cubicBezTo>
                    <a:pt x="389" y="471"/>
                    <a:pt x="515" y="396"/>
                    <a:pt x="528" y="245"/>
                  </a:cubicBezTo>
                  <a:cubicBezTo>
                    <a:pt x="515" y="82"/>
                    <a:pt x="389" y="1"/>
                    <a:pt x="264" y="1"/>
                  </a:cubicBezTo>
                  <a:close/>
                </a:path>
              </a:pathLst>
            </a:custGeom>
            <a:solidFill>
              <a:srgbClr val="BC0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flipH="1">
              <a:off x="6015425" y="4457355"/>
              <a:ext cx="165799" cy="92075"/>
            </a:xfrm>
            <a:custGeom>
              <a:avLst/>
              <a:gdLst/>
              <a:ahLst/>
              <a:cxnLst/>
              <a:rect l="l" t="t" r="r" b="b"/>
              <a:pathLst>
                <a:path w="2611" h="1450" extrusionOk="0">
                  <a:moveTo>
                    <a:pt x="101" y="0"/>
                  </a:moveTo>
                  <a:cubicBezTo>
                    <a:pt x="82" y="0"/>
                    <a:pt x="63" y="6"/>
                    <a:pt x="51" y="19"/>
                  </a:cubicBezTo>
                  <a:cubicBezTo>
                    <a:pt x="26" y="44"/>
                    <a:pt x="1" y="94"/>
                    <a:pt x="26" y="144"/>
                  </a:cubicBezTo>
                  <a:cubicBezTo>
                    <a:pt x="26" y="144"/>
                    <a:pt x="151" y="270"/>
                    <a:pt x="327" y="496"/>
                  </a:cubicBezTo>
                  <a:lnTo>
                    <a:pt x="478" y="671"/>
                  </a:lnTo>
                  <a:cubicBezTo>
                    <a:pt x="528" y="722"/>
                    <a:pt x="578" y="772"/>
                    <a:pt x="628" y="797"/>
                  </a:cubicBezTo>
                  <a:lnTo>
                    <a:pt x="854" y="973"/>
                  </a:lnTo>
                  <a:lnTo>
                    <a:pt x="954" y="1073"/>
                  </a:lnTo>
                  <a:lnTo>
                    <a:pt x="1080" y="1123"/>
                  </a:lnTo>
                  <a:lnTo>
                    <a:pt x="1331" y="1274"/>
                  </a:lnTo>
                  <a:cubicBezTo>
                    <a:pt x="1406" y="1299"/>
                    <a:pt x="1507" y="1349"/>
                    <a:pt x="1582" y="1374"/>
                  </a:cubicBezTo>
                  <a:cubicBezTo>
                    <a:pt x="1682" y="1399"/>
                    <a:pt x="1758" y="1424"/>
                    <a:pt x="1833" y="1424"/>
                  </a:cubicBezTo>
                  <a:lnTo>
                    <a:pt x="2084" y="1449"/>
                  </a:lnTo>
                  <a:lnTo>
                    <a:pt x="2285" y="1449"/>
                  </a:lnTo>
                  <a:cubicBezTo>
                    <a:pt x="2335" y="1449"/>
                    <a:pt x="2385" y="1424"/>
                    <a:pt x="2435" y="1424"/>
                  </a:cubicBezTo>
                  <a:cubicBezTo>
                    <a:pt x="2460" y="1424"/>
                    <a:pt x="2511" y="1399"/>
                    <a:pt x="2561" y="1374"/>
                  </a:cubicBezTo>
                  <a:cubicBezTo>
                    <a:pt x="2586" y="1374"/>
                    <a:pt x="2611" y="1324"/>
                    <a:pt x="2611" y="1299"/>
                  </a:cubicBezTo>
                  <a:cubicBezTo>
                    <a:pt x="2586" y="1249"/>
                    <a:pt x="2561" y="1224"/>
                    <a:pt x="2511" y="1224"/>
                  </a:cubicBezTo>
                  <a:lnTo>
                    <a:pt x="2260" y="1224"/>
                  </a:lnTo>
                  <a:cubicBezTo>
                    <a:pt x="2209" y="1198"/>
                    <a:pt x="2159" y="1198"/>
                    <a:pt x="2109" y="1198"/>
                  </a:cubicBezTo>
                  <a:lnTo>
                    <a:pt x="1908" y="1173"/>
                  </a:lnTo>
                  <a:cubicBezTo>
                    <a:pt x="1833" y="1148"/>
                    <a:pt x="1758" y="1123"/>
                    <a:pt x="1682" y="1098"/>
                  </a:cubicBezTo>
                  <a:cubicBezTo>
                    <a:pt x="1607" y="1073"/>
                    <a:pt x="1532" y="1048"/>
                    <a:pt x="1456" y="998"/>
                  </a:cubicBezTo>
                  <a:lnTo>
                    <a:pt x="1256" y="872"/>
                  </a:lnTo>
                  <a:lnTo>
                    <a:pt x="1130" y="822"/>
                  </a:lnTo>
                  <a:lnTo>
                    <a:pt x="1030" y="747"/>
                  </a:lnTo>
                  <a:lnTo>
                    <a:pt x="829" y="596"/>
                  </a:lnTo>
                  <a:cubicBezTo>
                    <a:pt x="779" y="546"/>
                    <a:pt x="703" y="496"/>
                    <a:pt x="653" y="446"/>
                  </a:cubicBezTo>
                  <a:lnTo>
                    <a:pt x="478" y="320"/>
                  </a:lnTo>
                  <a:cubicBezTo>
                    <a:pt x="302" y="119"/>
                    <a:pt x="151" y="19"/>
                    <a:pt x="151" y="19"/>
                  </a:cubicBezTo>
                  <a:cubicBezTo>
                    <a:pt x="139" y="6"/>
                    <a:pt x="120" y="0"/>
                    <a:pt x="101" y="0"/>
                  </a:cubicBezTo>
                  <a:close/>
                </a:path>
              </a:pathLst>
            </a:custGeom>
            <a:solidFill>
              <a:srgbClr val="CB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flipH="1">
              <a:off x="6361945" y="3419384"/>
              <a:ext cx="192214" cy="184404"/>
            </a:xfrm>
            <a:custGeom>
              <a:avLst/>
              <a:gdLst/>
              <a:ahLst/>
              <a:cxnLst/>
              <a:rect l="l" t="t" r="r" b="b"/>
              <a:pathLst>
                <a:path w="3027" h="2904" extrusionOk="0">
                  <a:moveTo>
                    <a:pt x="1607" y="0"/>
                  </a:moveTo>
                  <a:cubicBezTo>
                    <a:pt x="1532" y="0"/>
                    <a:pt x="1456" y="26"/>
                    <a:pt x="1381" y="26"/>
                  </a:cubicBezTo>
                  <a:lnTo>
                    <a:pt x="1281" y="51"/>
                  </a:lnTo>
                  <a:lnTo>
                    <a:pt x="1155" y="101"/>
                  </a:lnTo>
                  <a:cubicBezTo>
                    <a:pt x="1080" y="126"/>
                    <a:pt x="1004" y="151"/>
                    <a:pt x="929" y="176"/>
                  </a:cubicBezTo>
                  <a:cubicBezTo>
                    <a:pt x="779" y="251"/>
                    <a:pt x="628" y="377"/>
                    <a:pt x="502" y="502"/>
                  </a:cubicBezTo>
                  <a:cubicBezTo>
                    <a:pt x="277" y="728"/>
                    <a:pt x="126" y="1029"/>
                    <a:pt x="76" y="1356"/>
                  </a:cubicBezTo>
                  <a:cubicBezTo>
                    <a:pt x="1" y="1632"/>
                    <a:pt x="1" y="1908"/>
                    <a:pt x="76" y="2184"/>
                  </a:cubicBezTo>
                  <a:cubicBezTo>
                    <a:pt x="101" y="2385"/>
                    <a:pt x="176" y="2561"/>
                    <a:pt x="302" y="2736"/>
                  </a:cubicBezTo>
                  <a:cubicBezTo>
                    <a:pt x="327" y="2761"/>
                    <a:pt x="352" y="2786"/>
                    <a:pt x="377" y="2812"/>
                  </a:cubicBezTo>
                  <a:cubicBezTo>
                    <a:pt x="402" y="2837"/>
                    <a:pt x="427" y="2837"/>
                    <a:pt x="452" y="2862"/>
                  </a:cubicBezTo>
                  <a:lnTo>
                    <a:pt x="502" y="2887"/>
                  </a:lnTo>
                  <a:cubicBezTo>
                    <a:pt x="523" y="2897"/>
                    <a:pt x="548" y="2903"/>
                    <a:pt x="574" y="2903"/>
                  </a:cubicBezTo>
                  <a:cubicBezTo>
                    <a:pt x="611" y="2903"/>
                    <a:pt x="649" y="2891"/>
                    <a:pt x="678" y="2862"/>
                  </a:cubicBezTo>
                  <a:cubicBezTo>
                    <a:pt x="728" y="2812"/>
                    <a:pt x="728" y="2711"/>
                    <a:pt x="678" y="2636"/>
                  </a:cubicBezTo>
                  <a:lnTo>
                    <a:pt x="628" y="2611"/>
                  </a:lnTo>
                  <a:cubicBezTo>
                    <a:pt x="628" y="2586"/>
                    <a:pt x="628" y="2561"/>
                    <a:pt x="603" y="2510"/>
                  </a:cubicBezTo>
                  <a:cubicBezTo>
                    <a:pt x="553" y="2385"/>
                    <a:pt x="528" y="2259"/>
                    <a:pt x="528" y="2109"/>
                  </a:cubicBezTo>
                  <a:cubicBezTo>
                    <a:pt x="502" y="1657"/>
                    <a:pt x="653" y="1230"/>
                    <a:pt x="929" y="879"/>
                  </a:cubicBezTo>
                  <a:cubicBezTo>
                    <a:pt x="1004" y="804"/>
                    <a:pt x="1080" y="728"/>
                    <a:pt x="1180" y="678"/>
                  </a:cubicBezTo>
                  <a:cubicBezTo>
                    <a:pt x="1230" y="653"/>
                    <a:pt x="1281" y="628"/>
                    <a:pt x="1331" y="603"/>
                  </a:cubicBezTo>
                  <a:lnTo>
                    <a:pt x="1406" y="578"/>
                  </a:lnTo>
                  <a:lnTo>
                    <a:pt x="1506" y="553"/>
                  </a:lnTo>
                  <a:cubicBezTo>
                    <a:pt x="1557" y="528"/>
                    <a:pt x="1607" y="528"/>
                    <a:pt x="1657" y="502"/>
                  </a:cubicBezTo>
                  <a:lnTo>
                    <a:pt x="2109" y="502"/>
                  </a:lnTo>
                  <a:cubicBezTo>
                    <a:pt x="2310" y="553"/>
                    <a:pt x="2510" y="603"/>
                    <a:pt x="2711" y="703"/>
                  </a:cubicBezTo>
                  <a:cubicBezTo>
                    <a:pt x="2742" y="729"/>
                    <a:pt x="2775" y="740"/>
                    <a:pt x="2807" y="740"/>
                  </a:cubicBezTo>
                  <a:cubicBezTo>
                    <a:pt x="2928" y="740"/>
                    <a:pt x="3026" y="577"/>
                    <a:pt x="2887" y="477"/>
                  </a:cubicBezTo>
                  <a:cubicBezTo>
                    <a:pt x="2837" y="427"/>
                    <a:pt x="2786" y="377"/>
                    <a:pt x="2736" y="327"/>
                  </a:cubicBezTo>
                  <a:cubicBezTo>
                    <a:pt x="2561" y="226"/>
                    <a:pt x="2385" y="126"/>
                    <a:pt x="2209" y="76"/>
                  </a:cubicBezTo>
                  <a:cubicBezTo>
                    <a:pt x="2084" y="51"/>
                    <a:pt x="1958" y="26"/>
                    <a:pt x="1833" y="0"/>
                  </a:cubicBezTo>
                  <a:close/>
                </a:path>
              </a:pathLst>
            </a:custGeom>
            <a:solidFill>
              <a:srgbClr val="D6A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flipH="1">
              <a:off x="5208975" y="2850107"/>
              <a:ext cx="191262" cy="148590"/>
            </a:xfrm>
            <a:custGeom>
              <a:avLst/>
              <a:gdLst/>
              <a:ahLst/>
              <a:cxnLst/>
              <a:rect l="l" t="t" r="r" b="b"/>
              <a:pathLst>
                <a:path w="3012" h="2340" extrusionOk="0">
                  <a:moveTo>
                    <a:pt x="885" y="0"/>
                  </a:moveTo>
                  <a:cubicBezTo>
                    <a:pt x="843" y="0"/>
                    <a:pt x="806" y="10"/>
                    <a:pt x="778" y="30"/>
                  </a:cubicBezTo>
                  <a:cubicBezTo>
                    <a:pt x="0" y="557"/>
                    <a:pt x="1431" y="1637"/>
                    <a:pt x="3012" y="2339"/>
                  </a:cubicBezTo>
                  <a:cubicBezTo>
                    <a:pt x="2712" y="1255"/>
                    <a:pt x="1372" y="0"/>
                    <a:pt x="8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flipH="1">
              <a:off x="5344872" y="3826010"/>
              <a:ext cx="194500" cy="151511"/>
            </a:xfrm>
            <a:custGeom>
              <a:avLst/>
              <a:gdLst/>
              <a:ahLst/>
              <a:cxnLst/>
              <a:rect l="l" t="t" r="r" b="b"/>
              <a:pathLst>
                <a:path w="3063" h="2386" extrusionOk="0">
                  <a:moveTo>
                    <a:pt x="2686" y="1"/>
                  </a:moveTo>
                  <a:cubicBezTo>
                    <a:pt x="2686" y="1"/>
                    <a:pt x="1908" y="1055"/>
                    <a:pt x="0" y="1482"/>
                  </a:cubicBezTo>
                  <a:cubicBezTo>
                    <a:pt x="419" y="1703"/>
                    <a:pt x="1905" y="2386"/>
                    <a:pt x="2480" y="2386"/>
                  </a:cubicBezTo>
                  <a:cubicBezTo>
                    <a:pt x="2491" y="2386"/>
                    <a:pt x="2500" y="2386"/>
                    <a:pt x="2510" y="2385"/>
                  </a:cubicBezTo>
                  <a:cubicBezTo>
                    <a:pt x="3062" y="2335"/>
                    <a:pt x="2761" y="453"/>
                    <a:pt x="2686" y="1"/>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flipH="1">
              <a:off x="5911793" y="3855248"/>
              <a:ext cx="196088" cy="252730"/>
            </a:xfrm>
            <a:custGeom>
              <a:avLst/>
              <a:gdLst/>
              <a:ahLst/>
              <a:cxnLst/>
              <a:rect l="l" t="t" r="r" b="b"/>
              <a:pathLst>
                <a:path w="3088" h="3980" extrusionOk="0">
                  <a:moveTo>
                    <a:pt x="1303" y="1"/>
                  </a:moveTo>
                  <a:cubicBezTo>
                    <a:pt x="847" y="1"/>
                    <a:pt x="395" y="114"/>
                    <a:pt x="0" y="340"/>
                  </a:cubicBezTo>
                  <a:cubicBezTo>
                    <a:pt x="377" y="1570"/>
                    <a:pt x="904" y="2774"/>
                    <a:pt x="1531" y="3904"/>
                  </a:cubicBezTo>
                  <a:lnTo>
                    <a:pt x="1581" y="3979"/>
                  </a:lnTo>
                  <a:cubicBezTo>
                    <a:pt x="2058" y="3603"/>
                    <a:pt x="2560" y="3251"/>
                    <a:pt x="3087" y="2950"/>
                  </a:cubicBezTo>
                  <a:lnTo>
                    <a:pt x="3062" y="2850"/>
                  </a:lnTo>
                  <a:cubicBezTo>
                    <a:pt x="2535" y="1996"/>
                    <a:pt x="2134" y="1093"/>
                    <a:pt x="1832" y="164"/>
                  </a:cubicBezTo>
                  <a:lnTo>
                    <a:pt x="1832" y="64"/>
                  </a:lnTo>
                  <a:lnTo>
                    <a:pt x="1757" y="39"/>
                  </a:lnTo>
                  <a:cubicBezTo>
                    <a:pt x="1607" y="14"/>
                    <a:pt x="1454" y="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p:nvPr/>
          </p:nvSpPr>
          <p:spPr>
            <a:xfrm flipH="1">
              <a:off x="5607374" y="4036160"/>
              <a:ext cx="592963" cy="616839"/>
            </a:xfrm>
            <a:custGeom>
              <a:avLst/>
              <a:gdLst/>
              <a:ahLst/>
              <a:cxnLst/>
              <a:rect l="l" t="t" r="r" b="b"/>
              <a:pathLst>
                <a:path w="9338" h="9714" extrusionOk="0">
                  <a:moveTo>
                    <a:pt x="4845" y="1"/>
                  </a:moveTo>
                  <a:cubicBezTo>
                    <a:pt x="4744" y="1"/>
                    <a:pt x="4619" y="51"/>
                    <a:pt x="4543" y="101"/>
                  </a:cubicBezTo>
                  <a:cubicBezTo>
                    <a:pt x="4016" y="402"/>
                    <a:pt x="3514" y="754"/>
                    <a:pt x="3037" y="1130"/>
                  </a:cubicBezTo>
                  <a:cubicBezTo>
                    <a:pt x="1657" y="2184"/>
                    <a:pt x="0" y="3640"/>
                    <a:pt x="51" y="3991"/>
                  </a:cubicBezTo>
                  <a:cubicBezTo>
                    <a:pt x="151" y="4267"/>
                    <a:pt x="277" y="4518"/>
                    <a:pt x="452" y="4744"/>
                  </a:cubicBezTo>
                  <a:lnTo>
                    <a:pt x="427" y="4744"/>
                  </a:lnTo>
                  <a:cubicBezTo>
                    <a:pt x="1130" y="5924"/>
                    <a:pt x="2561" y="7857"/>
                    <a:pt x="2561" y="7857"/>
                  </a:cubicBezTo>
                  <a:lnTo>
                    <a:pt x="2561" y="7982"/>
                  </a:lnTo>
                  <a:cubicBezTo>
                    <a:pt x="2636" y="7982"/>
                    <a:pt x="2711" y="7957"/>
                    <a:pt x="2786" y="7932"/>
                  </a:cubicBezTo>
                  <a:cubicBezTo>
                    <a:pt x="2786" y="7932"/>
                    <a:pt x="3143" y="7139"/>
                    <a:pt x="3540" y="7139"/>
                  </a:cubicBezTo>
                  <a:cubicBezTo>
                    <a:pt x="3590" y="7139"/>
                    <a:pt x="3640" y="7151"/>
                    <a:pt x="3690" y="7179"/>
                  </a:cubicBezTo>
                  <a:cubicBezTo>
                    <a:pt x="4016" y="7355"/>
                    <a:pt x="3615" y="8158"/>
                    <a:pt x="3615" y="8158"/>
                  </a:cubicBezTo>
                  <a:cubicBezTo>
                    <a:pt x="3615" y="8158"/>
                    <a:pt x="4485" y="7461"/>
                    <a:pt x="4885" y="7461"/>
                  </a:cubicBezTo>
                  <a:cubicBezTo>
                    <a:pt x="4940" y="7461"/>
                    <a:pt x="4987" y="7475"/>
                    <a:pt x="5020" y="7505"/>
                  </a:cubicBezTo>
                  <a:cubicBezTo>
                    <a:pt x="5271" y="7781"/>
                    <a:pt x="4568" y="8509"/>
                    <a:pt x="4493" y="8584"/>
                  </a:cubicBezTo>
                  <a:cubicBezTo>
                    <a:pt x="4577" y="8521"/>
                    <a:pt x="5207" y="8019"/>
                    <a:pt x="5571" y="8019"/>
                  </a:cubicBezTo>
                  <a:cubicBezTo>
                    <a:pt x="5642" y="8019"/>
                    <a:pt x="5703" y="8038"/>
                    <a:pt x="5748" y="8082"/>
                  </a:cubicBezTo>
                  <a:cubicBezTo>
                    <a:pt x="5999" y="8384"/>
                    <a:pt x="5171" y="9112"/>
                    <a:pt x="5096" y="9187"/>
                  </a:cubicBezTo>
                  <a:cubicBezTo>
                    <a:pt x="5164" y="9152"/>
                    <a:pt x="5644" y="8919"/>
                    <a:pt x="5916" y="8919"/>
                  </a:cubicBezTo>
                  <a:cubicBezTo>
                    <a:pt x="6042" y="8919"/>
                    <a:pt x="6123" y="8969"/>
                    <a:pt x="6099" y="9112"/>
                  </a:cubicBezTo>
                  <a:cubicBezTo>
                    <a:pt x="6024" y="9362"/>
                    <a:pt x="5874" y="9563"/>
                    <a:pt x="5673" y="9714"/>
                  </a:cubicBezTo>
                  <a:cubicBezTo>
                    <a:pt x="5899" y="9588"/>
                    <a:pt x="8484" y="7831"/>
                    <a:pt x="9136" y="7003"/>
                  </a:cubicBezTo>
                  <a:cubicBezTo>
                    <a:pt x="9187" y="6928"/>
                    <a:pt x="9237" y="6853"/>
                    <a:pt x="9262" y="6777"/>
                  </a:cubicBezTo>
                  <a:cubicBezTo>
                    <a:pt x="9337" y="6551"/>
                    <a:pt x="9036" y="5874"/>
                    <a:pt x="8534" y="5020"/>
                  </a:cubicBezTo>
                  <a:cubicBezTo>
                    <a:pt x="7380" y="3013"/>
                    <a:pt x="5221" y="51"/>
                    <a:pt x="484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7"/>
            <p:cNvSpPr/>
            <p:nvPr/>
          </p:nvSpPr>
          <p:spPr>
            <a:xfrm flipH="1">
              <a:off x="5589848" y="4480850"/>
              <a:ext cx="251904" cy="175387"/>
            </a:xfrm>
            <a:custGeom>
              <a:avLst/>
              <a:gdLst/>
              <a:ahLst/>
              <a:cxnLst/>
              <a:rect l="l" t="t" r="r" b="b"/>
              <a:pathLst>
                <a:path w="3967" h="2762" extrusionOk="0">
                  <a:moveTo>
                    <a:pt x="3515" y="0"/>
                  </a:moveTo>
                  <a:cubicBezTo>
                    <a:pt x="2837" y="828"/>
                    <a:pt x="252" y="2585"/>
                    <a:pt x="51" y="2711"/>
                  </a:cubicBezTo>
                  <a:cubicBezTo>
                    <a:pt x="32" y="2729"/>
                    <a:pt x="28" y="2748"/>
                    <a:pt x="16" y="2756"/>
                  </a:cubicBezTo>
                  <a:lnTo>
                    <a:pt x="16" y="2756"/>
                  </a:lnTo>
                  <a:cubicBezTo>
                    <a:pt x="1316" y="2355"/>
                    <a:pt x="2566" y="1805"/>
                    <a:pt x="3766" y="1130"/>
                  </a:cubicBezTo>
                  <a:cubicBezTo>
                    <a:pt x="3916" y="1029"/>
                    <a:pt x="3966" y="954"/>
                    <a:pt x="3966" y="929"/>
                  </a:cubicBezTo>
                  <a:cubicBezTo>
                    <a:pt x="3891" y="577"/>
                    <a:pt x="3715" y="276"/>
                    <a:pt x="3515" y="0"/>
                  </a:cubicBezTo>
                  <a:close/>
                  <a:moveTo>
                    <a:pt x="16" y="2756"/>
                  </a:moveTo>
                  <a:lnTo>
                    <a:pt x="16" y="2756"/>
                  </a:lnTo>
                  <a:cubicBezTo>
                    <a:pt x="11" y="2758"/>
                    <a:pt x="6" y="2759"/>
                    <a:pt x="1" y="2761"/>
                  </a:cubicBezTo>
                  <a:cubicBezTo>
                    <a:pt x="7" y="2761"/>
                    <a:pt x="12" y="2759"/>
                    <a:pt x="16" y="27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flipH="1">
              <a:off x="5809368" y="4313464"/>
              <a:ext cx="536004" cy="423608"/>
            </a:xfrm>
            <a:custGeom>
              <a:avLst/>
              <a:gdLst/>
              <a:ahLst/>
              <a:cxnLst/>
              <a:rect l="l" t="t" r="r" b="b"/>
              <a:pathLst>
                <a:path w="8441" h="6671" extrusionOk="0">
                  <a:moveTo>
                    <a:pt x="728" y="1"/>
                  </a:moveTo>
                  <a:lnTo>
                    <a:pt x="728" y="51"/>
                  </a:lnTo>
                  <a:cubicBezTo>
                    <a:pt x="728" y="51"/>
                    <a:pt x="0" y="3490"/>
                    <a:pt x="1833" y="5472"/>
                  </a:cubicBezTo>
                  <a:cubicBezTo>
                    <a:pt x="2184" y="5849"/>
                    <a:pt x="2611" y="6150"/>
                    <a:pt x="3088" y="6376"/>
                  </a:cubicBezTo>
                  <a:cubicBezTo>
                    <a:pt x="3576" y="6574"/>
                    <a:pt x="4101" y="6671"/>
                    <a:pt x="4624" y="6671"/>
                  </a:cubicBezTo>
                  <a:cubicBezTo>
                    <a:pt x="4961" y="6671"/>
                    <a:pt x="5298" y="6630"/>
                    <a:pt x="5623" y="6552"/>
                  </a:cubicBezTo>
                  <a:cubicBezTo>
                    <a:pt x="6476" y="6351"/>
                    <a:pt x="7279" y="5974"/>
                    <a:pt x="7957" y="5397"/>
                  </a:cubicBezTo>
                  <a:cubicBezTo>
                    <a:pt x="7957" y="5397"/>
                    <a:pt x="7982" y="5372"/>
                    <a:pt x="8007" y="5347"/>
                  </a:cubicBezTo>
                  <a:cubicBezTo>
                    <a:pt x="8208" y="5196"/>
                    <a:pt x="8333" y="4995"/>
                    <a:pt x="8409" y="4745"/>
                  </a:cubicBezTo>
                  <a:cubicBezTo>
                    <a:pt x="8440" y="4602"/>
                    <a:pt x="8362" y="4552"/>
                    <a:pt x="8236" y="4552"/>
                  </a:cubicBezTo>
                  <a:cubicBezTo>
                    <a:pt x="7964" y="4552"/>
                    <a:pt x="7473" y="4785"/>
                    <a:pt x="7405" y="4820"/>
                  </a:cubicBezTo>
                  <a:cubicBezTo>
                    <a:pt x="7505" y="4745"/>
                    <a:pt x="8308" y="3992"/>
                    <a:pt x="8057" y="3715"/>
                  </a:cubicBezTo>
                  <a:cubicBezTo>
                    <a:pt x="8020" y="3671"/>
                    <a:pt x="7965" y="3652"/>
                    <a:pt x="7898" y="3652"/>
                  </a:cubicBezTo>
                  <a:cubicBezTo>
                    <a:pt x="7551" y="3652"/>
                    <a:pt x="6886" y="4154"/>
                    <a:pt x="6802" y="4217"/>
                  </a:cubicBezTo>
                  <a:cubicBezTo>
                    <a:pt x="6878" y="4142"/>
                    <a:pt x="7580" y="3389"/>
                    <a:pt x="7329" y="3138"/>
                  </a:cubicBezTo>
                  <a:cubicBezTo>
                    <a:pt x="7304" y="3112"/>
                    <a:pt x="7266" y="3101"/>
                    <a:pt x="7219" y="3101"/>
                  </a:cubicBezTo>
                  <a:cubicBezTo>
                    <a:pt x="6855" y="3101"/>
                    <a:pt x="5949" y="3791"/>
                    <a:pt x="5949" y="3791"/>
                  </a:cubicBezTo>
                  <a:cubicBezTo>
                    <a:pt x="5949" y="3791"/>
                    <a:pt x="6325" y="2988"/>
                    <a:pt x="5999" y="2812"/>
                  </a:cubicBezTo>
                  <a:cubicBezTo>
                    <a:pt x="5955" y="2789"/>
                    <a:pt x="5910" y="2778"/>
                    <a:pt x="5866" y="2778"/>
                  </a:cubicBezTo>
                  <a:cubicBezTo>
                    <a:pt x="5479" y="2778"/>
                    <a:pt x="5096" y="3565"/>
                    <a:pt x="5096" y="3565"/>
                  </a:cubicBezTo>
                  <a:cubicBezTo>
                    <a:pt x="5045" y="3590"/>
                    <a:pt x="4970" y="3615"/>
                    <a:pt x="4895" y="3615"/>
                  </a:cubicBezTo>
                  <a:lnTo>
                    <a:pt x="4895" y="3490"/>
                  </a:lnTo>
                  <a:cubicBezTo>
                    <a:pt x="4895" y="3490"/>
                    <a:pt x="3464" y="1557"/>
                    <a:pt x="2736" y="402"/>
                  </a:cubicBezTo>
                  <a:cubicBezTo>
                    <a:pt x="2647" y="409"/>
                    <a:pt x="2558" y="412"/>
                    <a:pt x="2470" y="412"/>
                  </a:cubicBezTo>
                  <a:cubicBezTo>
                    <a:pt x="1862" y="412"/>
                    <a:pt x="1276" y="264"/>
                    <a:pt x="728"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7"/>
            <p:cNvSpPr/>
            <p:nvPr/>
          </p:nvSpPr>
          <p:spPr>
            <a:xfrm flipH="1">
              <a:off x="6021775" y="4297399"/>
              <a:ext cx="192913" cy="244031"/>
            </a:xfrm>
            <a:custGeom>
              <a:avLst/>
              <a:gdLst/>
              <a:ahLst/>
              <a:cxnLst/>
              <a:rect l="l" t="t" r="r" b="b"/>
              <a:pathLst>
                <a:path w="3038" h="3843" extrusionOk="0">
                  <a:moveTo>
                    <a:pt x="1180" y="706"/>
                  </a:moveTo>
                  <a:cubicBezTo>
                    <a:pt x="1130" y="731"/>
                    <a:pt x="1080" y="756"/>
                    <a:pt x="1030" y="781"/>
                  </a:cubicBezTo>
                  <a:cubicBezTo>
                    <a:pt x="1009" y="785"/>
                    <a:pt x="989" y="789"/>
                    <a:pt x="969" y="792"/>
                  </a:cubicBezTo>
                  <a:lnTo>
                    <a:pt x="969" y="792"/>
                  </a:lnTo>
                  <a:cubicBezTo>
                    <a:pt x="1015" y="751"/>
                    <a:pt x="1062" y="728"/>
                    <a:pt x="1130" y="706"/>
                  </a:cubicBezTo>
                  <a:close/>
                  <a:moveTo>
                    <a:pt x="801" y="0"/>
                  </a:moveTo>
                  <a:cubicBezTo>
                    <a:pt x="794" y="0"/>
                    <a:pt x="786" y="1"/>
                    <a:pt x="779" y="3"/>
                  </a:cubicBezTo>
                  <a:cubicBezTo>
                    <a:pt x="779" y="3"/>
                    <a:pt x="728" y="28"/>
                    <a:pt x="628" y="78"/>
                  </a:cubicBezTo>
                  <a:cubicBezTo>
                    <a:pt x="503" y="128"/>
                    <a:pt x="377" y="204"/>
                    <a:pt x="277" y="279"/>
                  </a:cubicBezTo>
                  <a:cubicBezTo>
                    <a:pt x="176" y="354"/>
                    <a:pt x="101" y="455"/>
                    <a:pt x="51" y="530"/>
                  </a:cubicBezTo>
                  <a:cubicBezTo>
                    <a:pt x="1" y="605"/>
                    <a:pt x="1" y="706"/>
                    <a:pt x="26" y="781"/>
                  </a:cubicBezTo>
                  <a:cubicBezTo>
                    <a:pt x="26" y="781"/>
                    <a:pt x="26" y="806"/>
                    <a:pt x="26" y="806"/>
                  </a:cubicBezTo>
                  <a:cubicBezTo>
                    <a:pt x="51" y="831"/>
                    <a:pt x="76" y="856"/>
                    <a:pt x="101" y="881"/>
                  </a:cubicBezTo>
                  <a:cubicBezTo>
                    <a:pt x="126" y="906"/>
                    <a:pt x="151" y="932"/>
                    <a:pt x="201" y="957"/>
                  </a:cubicBezTo>
                  <a:cubicBezTo>
                    <a:pt x="280" y="985"/>
                    <a:pt x="360" y="1008"/>
                    <a:pt x="442" y="1023"/>
                  </a:cubicBezTo>
                  <a:lnTo>
                    <a:pt x="442" y="1023"/>
                  </a:lnTo>
                  <a:cubicBezTo>
                    <a:pt x="437" y="1035"/>
                    <a:pt x="432" y="1046"/>
                    <a:pt x="427" y="1057"/>
                  </a:cubicBezTo>
                  <a:cubicBezTo>
                    <a:pt x="310" y="1448"/>
                    <a:pt x="558" y="1839"/>
                    <a:pt x="911" y="1934"/>
                  </a:cubicBezTo>
                  <a:lnTo>
                    <a:pt x="911" y="1934"/>
                  </a:lnTo>
                  <a:cubicBezTo>
                    <a:pt x="909" y="1943"/>
                    <a:pt x="906" y="1952"/>
                    <a:pt x="904" y="1961"/>
                  </a:cubicBezTo>
                  <a:cubicBezTo>
                    <a:pt x="854" y="2111"/>
                    <a:pt x="879" y="2262"/>
                    <a:pt x="929" y="2362"/>
                  </a:cubicBezTo>
                  <a:lnTo>
                    <a:pt x="929" y="2387"/>
                  </a:lnTo>
                  <a:lnTo>
                    <a:pt x="954" y="2437"/>
                  </a:lnTo>
                  <a:cubicBezTo>
                    <a:pt x="979" y="2463"/>
                    <a:pt x="1005" y="2488"/>
                    <a:pt x="1055" y="2488"/>
                  </a:cubicBezTo>
                  <a:cubicBezTo>
                    <a:pt x="1105" y="2538"/>
                    <a:pt x="1155" y="2563"/>
                    <a:pt x="1230" y="2588"/>
                  </a:cubicBezTo>
                  <a:cubicBezTo>
                    <a:pt x="1310" y="2606"/>
                    <a:pt x="1390" y="2614"/>
                    <a:pt x="1470" y="2614"/>
                  </a:cubicBezTo>
                  <a:cubicBezTo>
                    <a:pt x="1488" y="2614"/>
                    <a:pt x="1506" y="2614"/>
                    <a:pt x="1524" y="2613"/>
                  </a:cubicBezTo>
                  <a:lnTo>
                    <a:pt x="1524" y="2613"/>
                  </a:lnTo>
                  <a:cubicBezTo>
                    <a:pt x="1512" y="2680"/>
                    <a:pt x="1506" y="2747"/>
                    <a:pt x="1506" y="2814"/>
                  </a:cubicBezTo>
                  <a:cubicBezTo>
                    <a:pt x="1506" y="2939"/>
                    <a:pt x="1557" y="3040"/>
                    <a:pt x="1607" y="3140"/>
                  </a:cubicBezTo>
                  <a:lnTo>
                    <a:pt x="1657" y="3215"/>
                  </a:lnTo>
                  <a:cubicBezTo>
                    <a:pt x="1682" y="3215"/>
                    <a:pt x="1682" y="3241"/>
                    <a:pt x="1707" y="3241"/>
                  </a:cubicBezTo>
                  <a:lnTo>
                    <a:pt x="1732" y="3266"/>
                  </a:lnTo>
                  <a:lnTo>
                    <a:pt x="1783" y="3316"/>
                  </a:lnTo>
                  <a:lnTo>
                    <a:pt x="1858" y="3341"/>
                  </a:lnTo>
                  <a:cubicBezTo>
                    <a:pt x="1941" y="3388"/>
                    <a:pt x="2034" y="3419"/>
                    <a:pt x="2131" y="3427"/>
                  </a:cubicBezTo>
                  <a:lnTo>
                    <a:pt x="2131" y="3427"/>
                  </a:lnTo>
                  <a:cubicBezTo>
                    <a:pt x="2121" y="3495"/>
                    <a:pt x="2121" y="3565"/>
                    <a:pt x="2134" y="3642"/>
                  </a:cubicBezTo>
                  <a:cubicBezTo>
                    <a:pt x="2159" y="3717"/>
                    <a:pt x="2209" y="3768"/>
                    <a:pt x="2285" y="3793"/>
                  </a:cubicBezTo>
                  <a:cubicBezTo>
                    <a:pt x="2335" y="3843"/>
                    <a:pt x="2410" y="3843"/>
                    <a:pt x="2460" y="3843"/>
                  </a:cubicBezTo>
                  <a:cubicBezTo>
                    <a:pt x="2611" y="3818"/>
                    <a:pt x="2761" y="3768"/>
                    <a:pt x="2887" y="3667"/>
                  </a:cubicBezTo>
                  <a:cubicBezTo>
                    <a:pt x="2937" y="3642"/>
                    <a:pt x="2962" y="3617"/>
                    <a:pt x="3012" y="3592"/>
                  </a:cubicBezTo>
                  <a:cubicBezTo>
                    <a:pt x="3038" y="3567"/>
                    <a:pt x="3038" y="3517"/>
                    <a:pt x="3012" y="3466"/>
                  </a:cubicBezTo>
                  <a:cubicBezTo>
                    <a:pt x="2987" y="3454"/>
                    <a:pt x="2962" y="3448"/>
                    <a:pt x="2940" y="3448"/>
                  </a:cubicBezTo>
                  <a:cubicBezTo>
                    <a:pt x="2918" y="3448"/>
                    <a:pt x="2899" y="3454"/>
                    <a:pt x="2887" y="3466"/>
                  </a:cubicBezTo>
                  <a:cubicBezTo>
                    <a:pt x="2862" y="3517"/>
                    <a:pt x="2812" y="3517"/>
                    <a:pt x="2787" y="3542"/>
                  </a:cubicBezTo>
                  <a:cubicBezTo>
                    <a:pt x="2686" y="3617"/>
                    <a:pt x="2561" y="3667"/>
                    <a:pt x="2435" y="3667"/>
                  </a:cubicBezTo>
                  <a:lnTo>
                    <a:pt x="2360" y="3667"/>
                  </a:lnTo>
                  <a:cubicBezTo>
                    <a:pt x="2310" y="3642"/>
                    <a:pt x="2310" y="3642"/>
                    <a:pt x="2310" y="3617"/>
                  </a:cubicBezTo>
                  <a:cubicBezTo>
                    <a:pt x="2310" y="3540"/>
                    <a:pt x="2324" y="3478"/>
                    <a:pt x="2354" y="3407"/>
                  </a:cubicBezTo>
                  <a:lnTo>
                    <a:pt x="2354" y="3407"/>
                  </a:lnTo>
                  <a:cubicBezTo>
                    <a:pt x="2390" y="3397"/>
                    <a:pt x="2426" y="3383"/>
                    <a:pt x="2460" y="3366"/>
                  </a:cubicBezTo>
                  <a:cubicBezTo>
                    <a:pt x="2636" y="3316"/>
                    <a:pt x="2787" y="3165"/>
                    <a:pt x="2862" y="2990"/>
                  </a:cubicBezTo>
                  <a:cubicBezTo>
                    <a:pt x="2887" y="2914"/>
                    <a:pt x="2862" y="2839"/>
                    <a:pt x="2837" y="2789"/>
                  </a:cubicBezTo>
                  <a:lnTo>
                    <a:pt x="2812" y="2739"/>
                  </a:lnTo>
                  <a:lnTo>
                    <a:pt x="2787" y="2739"/>
                  </a:lnTo>
                  <a:cubicBezTo>
                    <a:pt x="2751" y="2721"/>
                    <a:pt x="2716" y="2703"/>
                    <a:pt x="2680" y="2703"/>
                  </a:cubicBezTo>
                  <a:cubicBezTo>
                    <a:pt x="2665" y="2703"/>
                    <a:pt x="2651" y="2706"/>
                    <a:pt x="2636" y="2714"/>
                  </a:cubicBezTo>
                  <a:cubicBezTo>
                    <a:pt x="2536" y="2739"/>
                    <a:pt x="2460" y="2789"/>
                    <a:pt x="2410" y="2864"/>
                  </a:cubicBezTo>
                  <a:cubicBezTo>
                    <a:pt x="2322" y="2974"/>
                    <a:pt x="2253" y="3085"/>
                    <a:pt x="2203" y="3195"/>
                  </a:cubicBezTo>
                  <a:lnTo>
                    <a:pt x="2203" y="3195"/>
                  </a:lnTo>
                  <a:cubicBezTo>
                    <a:pt x="2193" y="3196"/>
                    <a:pt x="2182" y="3197"/>
                    <a:pt x="2172" y="3197"/>
                  </a:cubicBezTo>
                  <a:cubicBezTo>
                    <a:pt x="2109" y="3197"/>
                    <a:pt x="2046" y="3178"/>
                    <a:pt x="1983" y="3140"/>
                  </a:cubicBezTo>
                  <a:cubicBezTo>
                    <a:pt x="1858" y="3090"/>
                    <a:pt x="1783" y="2965"/>
                    <a:pt x="1783" y="2839"/>
                  </a:cubicBezTo>
                  <a:cubicBezTo>
                    <a:pt x="1798" y="2749"/>
                    <a:pt x="1813" y="2650"/>
                    <a:pt x="1844" y="2558"/>
                  </a:cubicBezTo>
                  <a:lnTo>
                    <a:pt x="1844" y="2558"/>
                  </a:lnTo>
                  <a:cubicBezTo>
                    <a:pt x="1865" y="2552"/>
                    <a:pt x="1887" y="2545"/>
                    <a:pt x="1908" y="2538"/>
                  </a:cubicBezTo>
                  <a:cubicBezTo>
                    <a:pt x="2008" y="2513"/>
                    <a:pt x="2134" y="2463"/>
                    <a:pt x="2209" y="2387"/>
                  </a:cubicBezTo>
                  <a:cubicBezTo>
                    <a:pt x="2285" y="2337"/>
                    <a:pt x="2335" y="2287"/>
                    <a:pt x="2360" y="2212"/>
                  </a:cubicBezTo>
                  <a:cubicBezTo>
                    <a:pt x="2385" y="2161"/>
                    <a:pt x="2385" y="2111"/>
                    <a:pt x="2385" y="2061"/>
                  </a:cubicBezTo>
                  <a:cubicBezTo>
                    <a:pt x="2360" y="2036"/>
                    <a:pt x="2360" y="2011"/>
                    <a:pt x="2360" y="1986"/>
                  </a:cubicBezTo>
                  <a:lnTo>
                    <a:pt x="2360" y="1961"/>
                  </a:lnTo>
                  <a:cubicBezTo>
                    <a:pt x="2347" y="1948"/>
                    <a:pt x="2339" y="1940"/>
                    <a:pt x="2335" y="1935"/>
                  </a:cubicBezTo>
                  <a:lnTo>
                    <a:pt x="2310" y="1910"/>
                  </a:lnTo>
                  <a:cubicBezTo>
                    <a:pt x="2259" y="1885"/>
                    <a:pt x="2234" y="1860"/>
                    <a:pt x="2209" y="1860"/>
                  </a:cubicBezTo>
                  <a:lnTo>
                    <a:pt x="2034" y="1860"/>
                  </a:lnTo>
                  <a:cubicBezTo>
                    <a:pt x="1983" y="1885"/>
                    <a:pt x="1933" y="1910"/>
                    <a:pt x="1883" y="1961"/>
                  </a:cubicBezTo>
                  <a:cubicBezTo>
                    <a:pt x="1808" y="2036"/>
                    <a:pt x="1732" y="2136"/>
                    <a:pt x="1682" y="2212"/>
                  </a:cubicBezTo>
                  <a:cubicBezTo>
                    <a:pt x="1656" y="2253"/>
                    <a:pt x="1634" y="2294"/>
                    <a:pt x="1614" y="2335"/>
                  </a:cubicBezTo>
                  <a:lnTo>
                    <a:pt x="1614" y="2335"/>
                  </a:lnTo>
                  <a:cubicBezTo>
                    <a:pt x="1587" y="2338"/>
                    <a:pt x="1559" y="2339"/>
                    <a:pt x="1531" y="2339"/>
                  </a:cubicBezTo>
                  <a:cubicBezTo>
                    <a:pt x="1465" y="2339"/>
                    <a:pt x="1398" y="2331"/>
                    <a:pt x="1331" y="2312"/>
                  </a:cubicBezTo>
                  <a:cubicBezTo>
                    <a:pt x="1306" y="2312"/>
                    <a:pt x="1281" y="2312"/>
                    <a:pt x="1256" y="2287"/>
                  </a:cubicBezTo>
                  <a:cubicBezTo>
                    <a:pt x="1256" y="2287"/>
                    <a:pt x="1256" y="2287"/>
                    <a:pt x="1230" y="2262"/>
                  </a:cubicBezTo>
                  <a:lnTo>
                    <a:pt x="1205" y="2237"/>
                  </a:lnTo>
                  <a:cubicBezTo>
                    <a:pt x="1180" y="2161"/>
                    <a:pt x="1180" y="2111"/>
                    <a:pt x="1205" y="2061"/>
                  </a:cubicBezTo>
                  <a:cubicBezTo>
                    <a:pt x="1218" y="2016"/>
                    <a:pt x="1235" y="1972"/>
                    <a:pt x="1253" y="1930"/>
                  </a:cubicBezTo>
                  <a:lnTo>
                    <a:pt x="1253" y="1930"/>
                  </a:lnTo>
                  <a:cubicBezTo>
                    <a:pt x="1471" y="1877"/>
                    <a:pt x="1686" y="1753"/>
                    <a:pt x="1808" y="1559"/>
                  </a:cubicBezTo>
                  <a:cubicBezTo>
                    <a:pt x="1833" y="1534"/>
                    <a:pt x="1858" y="1484"/>
                    <a:pt x="1858" y="1459"/>
                  </a:cubicBezTo>
                  <a:cubicBezTo>
                    <a:pt x="1858" y="1433"/>
                    <a:pt x="1858" y="1408"/>
                    <a:pt x="1858" y="1383"/>
                  </a:cubicBezTo>
                  <a:lnTo>
                    <a:pt x="1858" y="1308"/>
                  </a:lnTo>
                  <a:cubicBezTo>
                    <a:pt x="1858" y="1311"/>
                    <a:pt x="1858" y="1312"/>
                    <a:pt x="1857" y="1312"/>
                  </a:cubicBezTo>
                  <a:cubicBezTo>
                    <a:pt x="1853" y="1312"/>
                    <a:pt x="1838" y="1254"/>
                    <a:pt x="1834" y="1254"/>
                  </a:cubicBezTo>
                  <a:cubicBezTo>
                    <a:pt x="1833" y="1254"/>
                    <a:pt x="1833" y="1255"/>
                    <a:pt x="1833" y="1258"/>
                  </a:cubicBezTo>
                  <a:lnTo>
                    <a:pt x="1808" y="1233"/>
                  </a:lnTo>
                  <a:cubicBezTo>
                    <a:pt x="1783" y="1182"/>
                    <a:pt x="1707" y="1157"/>
                    <a:pt x="1657" y="1157"/>
                  </a:cubicBezTo>
                  <a:cubicBezTo>
                    <a:pt x="1607" y="1157"/>
                    <a:pt x="1557" y="1157"/>
                    <a:pt x="1532" y="1182"/>
                  </a:cubicBezTo>
                  <a:cubicBezTo>
                    <a:pt x="1406" y="1233"/>
                    <a:pt x="1331" y="1308"/>
                    <a:pt x="1230" y="1383"/>
                  </a:cubicBezTo>
                  <a:cubicBezTo>
                    <a:pt x="1155" y="1471"/>
                    <a:pt x="1087" y="1564"/>
                    <a:pt x="1030" y="1661"/>
                  </a:cubicBezTo>
                  <a:lnTo>
                    <a:pt x="1030" y="1661"/>
                  </a:lnTo>
                  <a:cubicBezTo>
                    <a:pt x="941" y="1647"/>
                    <a:pt x="855" y="1602"/>
                    <a:pt x="804" y="1534"/>
                  </a:cubicBezTo>
                  <a:cubicBezTo>
                    <a:pt x="703" y="1433"/>
                    <a:pt x="653" y="1308"/>
                    <a:pt x="703" y="1157"/>
                  </a:cubicBezTo>
                  <a:cubicBezTo>
                    <a:pt x="718" y="1122"/>
                    <a:pt x="734" y="1086"/>
                    <a:pt x="753" y="1050"/>
                  </a:cubicBezTo>
                  <a:lnTo>
                    <a:pt x="753" y="1050"/>
                  </a:lnTo>
                  <a:cubicBezTo>
                    <a:pt x="861" y="1048"/>
                    <a:pt x="971" y="1034"/>
                    <a:pt x="1080" y="1007"/>
                  </a:cubicBezTo>
                  <a:cubicBezTo>
                    <a:pt x="1180" y="982"/>
                    <a:pt x="1256" y="932"/>
                    <a:pt x="1331" y="881"/>
                  </a:cubicBezTo>
                  <a:cubicBezTo>
                    <a:pt x="1381" y="856"/>
                    <a:pt x="1431" y="806"/>
                    <a:pt x="1456" y="731"/>
                  </a:cubicBezTo>
                  <a:cubicBezTo>
                    <a:pt x="1456" y="681"/>
                    <a:pt x="1456" y="655"/>
                    <a:pt x="1456" y="605"/>
                  </a:cubicBezTo>
                  <a:lnTo>
                    <a:pt x="1456" y="580"/>
                  </a:lnTo>
                  <a:lnTo>
                    <a:pt x="1456" y="530"/>
                  </a:lnTo>
                  <a:lnTo>
                    <a:pt x="1431" y="505"/>
                  </a:lnTo>
                  <a:cubicBezTo>
                    <a:pt x="1406" y="480"/>
                    <a:pt x="1381" y="455"/>
                    <a:pt x="1331" y="455"/>
                  </a:cubicBezTo>
                  <a:cubicBezTo>
                    <a:pt x="1306" y="430"/>
                    <a:pt x="1281" y="430"/>
                    <a:pt x="1230" y="404"/>
                  </a:cubicBezTo>
                  <a:cubicBezTo>
                    <a:pt x="1180" y="404"/>
                    <a:pt x="1105" y="430"/>
                    <a:pt x="1055" y="430"/>
                  </a:cubicBezTo>
                  <a:cubicBezTo>
                    <a:pt x="954" y="480"/>
                    <a:pt x="879" y="530"/>
                    <a:pt x="804" y="580"/>
                  </a:cubicBezTo>
                  <a:cubicBezTo>
                    <a:pt x="710" y="647"/>
                    <a:pt x="631" y="728"/>
                    <a:pt x="565" y="816"/>
                  </a:cubicBezTo>
                  <a:lnTo>
                    <a:pt x="565" y="816"/>
                  </a:lnTo>
                  <a:cubicBezTo>
                    <a:pt x="475" y="812"/>
                    <a:pt x="387" y="800"/>
                    <a:pt x="302" y="781"/>
                  </a:cubicBezTo>
                  <a:cubicBezTo>
                    <a:pt x="277" y="756"/>
                    <a:pt x="252" y="756"/>
                    <a:pt x="252" y="756"/>
                  </a:cubicBezTo>
                  <a:cubicBezTo>
                    <a:pt x="252" y="731"/>
                    <a:pt x="226" y="731"/>
                    <a:pt x="226" y="706"/>
                  </a:cubicBezTo>
                  <a:lnTo>
                    <a:pt x="226" y="681"/>
                  </a:lnTo>
                  <a:lnTo>
                    <a:pt x="226" y="630"/>
                  </a:lnTo>
                  <a:cubicBezTo>
                    <a:pt x="277" y="555"/>
                    <a:pt x="327" y="505"/>
                    <a:pt x="402" y="455"/>
                  </a:cubicBezTo>
                  <a:cubicBezTo>
                    <a:pt x="477" y="379"/>
                    <a:pt x="603" y="304"/>
                    <a:pt x="703" y="254"/>
                  </a:cubicBezTo>
                  <a:lnTo>
                    <a:pt x="829" y="179"/>
                  </a:lnTo>
                  <a:cubicBezTo>
                    <a:pt x="922" y="132"/>
                    <a:pt x="886" y="0"/>
                    <a:pt x="8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spc="-4" dirty="0">
                <a:solidFill>
                  <a:schemeClr val="tx1"/>
                </a:solidFill>
                <a:latin typeface="Times New Roman" panose="02020603050405020304" pitchFamily="18" charset="0"/>
                <a:cs typeface="Times New Roman" panose="02020603050405020304" pitchFamily="18" charset="0"/>
              </a:rPr>
              <a:t>Vaiko</a:t>
            </a:r>
            <a:r>
              <a:rPr lang="lt-LT" spc="-49" dirty="0">
                <a:solidFill>
                  <a:schemeClr val="tx1"/>
                </a:solidFill>
                <a:latin typeface="Times New Roman" panose="02020603050405020304" pitchFamily="18" charset="0"/>
                <a:cs typeface="Times New Roman" panose="02020603050405020304" pitchFamily="18" charset="0"/>
              </a:rPr>
              <a:t> </a:t>
            </a:r>
            <a:r>
              <a:rPr lang="lt-LT" spc="-4" dirty="0">
                <a:solidFill>
                  <a:schemeClr val="tx1"/>
                </a:solidFill>
                <a:latin typeface="Times New Roman" panose="02020603050405020304" pitchFamily="18" charset="0"/>
                <a:cs typeface="Times New Roman" panose="02020603050405020304" pitchFamily="18" charset="0"/>
              </a:rPr>
              <a:t>teis</a:t>
            </a:r>
            <a:r>
              <a:rPr lang="en-US" spc="-4" dirty="0" err="1">
                <a:solidFill>
                  <a:schemeClr val="tx1"/>
                </a:solidFill>
                <a:latin typeface="Times New Roman" panose="02020603050405020304" pitchFamily="18" charset="0"/>
                <a:cs typeface="Times New Roman" panose="02020603050405020304" pitchFamily="18" charset="0"/>
              </a:rPr>
              <a:t>i</a:t>
            </a:r>
            <a:r>
              <a:rPr lang="lt-LT" spc="-4" dirty="0">
                <a:solidFill>
                  <a:schemeClr val="tx1"/>
                </a:solidFill>
                <a:latin typeface="Times New Roman" panose="02020603050405020304" pitchFamily="18" charset="0"/>
                <a:cs typeface="Times New Roman" panose="02020603050405020304" pitchFamily="18" charset="0"/>
              </a:rPr>
              <a:t>ų konvencija</a:t>
            </a:r>
            <a:endParaRPr lang="lt-LT" dirty="0"/>
          </a:p>
        </p:txBody>
      </p:sp>
      <p:sp>
        <p:nvSpPr>
          <p:cNvPr id="3" name="Content Placeholder 2"/>
          <p:cNvSpPr>
            <a:spLocks noGrp="1"/>
          </p:cNvSpPr>
          <p:nvPr>
            <p:ph sz="half" idx="1"/>
          </p:nvPr>
        </p:nvSpPr>
        <p:spPr>
          <a:xfrm>
            <a:off x="822960" y="1624263"/>
            <a:ext cx="3703320" cy="2777557"/>
          </a:xfrm>
        </p:spPr>
        <p:txBody>
          <a:bodyPr>
            <a:normAutofit fontScale="85000" lnSpcReduction="10000"/>
          </a:bodyPr>
          <a:lstStyle/>
          <a:p>
            <a:pPr algn="just"/>
            <a:r>
              <a:rPr lang="lt-LT" altLang="lt-LT" dirty="0">
                <a:solidFill>
                  <a:schemeClr val="tx1"/>
                </a:solidFill>
                <a:latin typeface="Times New Roman" panose="02020603050405020304" pitchFamily="18" charset="0"/>
                <a:cs typeface="Times New Roman" panose="02020603050405020304" pitchFamily="18" charset="0"/>
              </a:rPr>
              <a:t>Praėjus 30 metų po Vaiko teisių deklaracijos paskelbimo, 1989 m. lapkričio 20 d., JTO Generalinė asamblėja paskelbė </a:t>
            </a:r>
            <a:r>
              <a:rPr lang="lt-LT" altLang="lt-LT" b="1" dirty="0">
                <a:solidFill>
                  <a:schemeClr val="tx1"/>
                </a:solidFill>
                <a:latin typeface="Times New Roman" panose="02020603050405020304" pitchFamily="18" charset="0"/>
                <a:cs typeface="Times New Roman" panose="02020603050405020304" pitchFamily="18" charset="0"/>
              </a:rPr>
              <a:t>Vaiko teisių konvenciją. </a:t>
            </a:r>
            <a:r>
              <a:rPr lang="lt-LT" altLang="lt-LT" dirty="0">
                <a:solidFill>
                  <a:schemeClr val="tx1"/>
                </a:solidFill>
                <a:latin typeface="Times New Roman" panose="02020603050405020304" pitchFamily="18" charset="0"/>
                <a:cs typeface="Times New Roman" panose="02020603050405020304" pitchFamily="18" charset="0"/>
              </a:rPr>
              <a:t>Šiame dokumente vaiku laikomas asmuo iki aštuoniolikos metų. Joje nurodomi pagrindiniai vaikų gerovės kriterijai skirtingais jų raidos etapais. Per palyginus trumpą laiką Konvencija tapo plačiausiai ratifikuotu žmogaus teisių dokumentu. Vaiko teisių konvencijos įgyvendinimo ataskaitos tapo vertinimo kriterijumi, siekiant nustatyti, kaip elgiamasi su vaikais pasaulyje. </a:t>
            </a:r>
          </a:p>
          <a:p>
            <a:endParaRPr lang="lt-LT" dirty="0"/>
          </a:p>
        </p:txBody>
      </p:sp>
      <p:sp>
        <p:nvSpPr>
          <p:cNvPr id="4" name="Content Placeholder 3"/>
          <p:cNvSpPr>
            <a:spLocks noGrp="1"/>
          </p:cNvSpPr>
          <p:nvPr>
            <p:ph sz="half" idx="2"/>
          </p:nvPr>
        </p:nvSpPr>
        <p:spPr/>
        <p:txBody>
          <a:bodyPr>
            <a:normAutofit fontScale="85000" lnSpcReduction="10000"/>
          </a:bodyPr>
          <a:lstStyle/>
          <a:p>
            <a:pPr algn="just"/>
            <a:r>
              <a:rPr lang="lt-LT" altLang="lt-LT" sz="1650" dirty="0">
                <a:solidFill>
                  <a:schemeClr val="tx1"/>
                </a:solidFill>
                <a:latin typeface="Times New Roman" panose="02020603050405020304" pitchFamily="18" charset="0"/>
                <a:cs typeface="Times New Roman" panose="02020603050405020304" pitchFamily="18" charset="0"/>
              </a:rPr>
              <a:t>Ši Konvencija – pirmas teisėtas pasaulinės reikšmės vaikų teisių kodeksas, apimantis visus klausimus, liečiančius vaikų teises, kurie anksčiau būdavo išbarstyti įvairiose tarptautinėse sutartyse. </a:t>
            </a:r>
            <a:endParaRPr lang="en-US" altLang="lt-LT" sz="1650" dirty="0">
              <a:solidFill>
                <a:schemeClr val="tx1"/>
              </a:solidFill>
              <a:latin typeface="Times New Roman" panose="02020603050405020304" pitchFamily="18" charset="0"/>
              <a:cs typeface="Times New Roman" panose="02020603050405020304" pitchFamily="18" charset="0"/>
            </a:endParaRPr>
          </a:p>
          <a:p>
            <a:pPr algn="just"/>
            <a:r>
              <a:rPr lang="lt-LT" altLang="lt-LT" sz="1650" dirty="0">
                <a:solidFill>
                  <a:schemeClr val="tx1"/>
                </a:solidFill>
                <a:latin typeface="Times New Roman" panose="02020603050405020304" pitchFamily="18" charset="0"/>
                <a:cs typeface="Times New Roman" panose="02020603050405020304" pitchFamily="18" charset="0"/>
              </a:rPr>
              <a:t>Prie šios Konvencijos 1992 m. sausio 8 d. prisijungė ir Lietuva. 1995 m. liepos 3 d. Lietuvos Respublikos (toliau – LR) Seimas ratifikavo Vaiko teisių konvenciją, o 1996 m. kovo 14 d. buvo priimtas LR Vaiko teisių apsaugos pagrindų įstatymas, kuriame, atsižvelgiant į specifinę vaiko padėtį šeimoje ir visuomenėje, nustatomos pagrindinės vaikų teisės, laisvės ir pareigos bei jų garantijos. Jame akcentuojama, kad yra svarbu užtikrinti vaikų egzistencijos, vystymosi, apsaugos ir dalyvavimo teisių apsaugą </a:t>
            </a:r>
            <a:r>
              <a:rPr lang="lt-LT" altLang="lt-LT" sz="1650" i="1" dirty="0">
                <a:solidFill>
                  <a:schemeClr val="tx1"/>
                </a:solidFill>
                <a:latin typeface="Times New Roman" panose="02020603050405020304" pitchFamily="18" charset="0"/>
                <a:cs typeface="Times New Roman" panose="02020603050405020304" pitchFamily="18" charset="0"/>
              </a:rPr>
              <a:t>ir šeimose, ir vaikų ugdymo institucijose.</a:t>
            </a:r>
          </a:p>
          <a:p>
            <a:pPr marL="0" indent="0">
              <a:buNone/>
            </a:pPr>
            <a:endParaRPr lang="lt-LT" dirty="0"/>
          </a:p>
        </p:txBody>
      </p:sp>
    </p:spTree>
    <p:extLst>
      <p:ext uri="{BB962C8B-B14F-4D97-AF65-F5344CB8AC3E}">
        <p14:creationId xmlns:p14="http://schemas.microsoft.com/office/powerpoint/2010/main" val="379852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spc="-4" dirty="0">
                <a:solidFill>
                  <a:schemeClr val="tx1"/>
                </a:solidFill>
                <a:latin typeface="Times New Roman" panose="02020603050405020304" pitchFamily="18" charset="0"/>
                <a:cs typeface="Times New Roman" panose="02020603050405020304" pitchFamily="18" charset="0"/>
              </a:rPr>
              <a:t>Vaiko</a:t>
            </a:r>
            <a:r>
              <a:rPr lang="lt-LT" spc="-49" dirty="0">
                <a:solidFill>
                  <a:schemeClr val="tx1"/>
                </a:solidFill>
                <a:latin typeface="Times New Roman" panose="02020603050405020304" pitchFamily="18" charset="0"/>
                <a:cs typeface="Times New Roman" panose="02020603050405020304" pitchFamily="18" charset="0"/>
              </a:rPr>
              <a:t> </a:t>
            </a:r>
            <a:r>
              <a:rPr lang="lt-LT" spc="-4" dirty="0">
                <a:solidFill>
                  <a:schemeClr val="tx1"/>
                </a:solidFill>
                <a:latin typeface="Times New Roman" panose="02020603050405020304" pitchFamily="18" charset="0"/>
                <a:cs typeface="Times New Roman" panose="02020603050405020304" pitchFamily="18" charset="0"/>
              </a:rPr>
              <a:t>teis</a:t>
            </a:r>
            <a:r>
              <a:rPr lang="en-US" spc="-4" dirty="0" err="1">
                <a:solidFill>
                  <a:schemeClr val="tx1"/>
                </a:solidFill>
                <a:latin typeface="Times New Roman" panose="02020603050405020304" pitchFamily="18" charset="0"/>
                <a:cs typeface="Times New Roman" panose="02020603050405020304" pitchFamily="18" charset="0"/>
              </a:rPr>
              <a:t>i</a:t>
            </a:r>
            <a:r>
              <a:rPr lang="lt-LT" spc="-4" dirty="0">
                <a:solidFill>
                  <a:schemeClr val="tx1"/>
                </a:solidFill>
                <a:latin typeface="Times New Roman" panose="02020603050405020304" pitchFamily="18" charset="0"/>
                <a:cs typeface="Times New Roman" panose="02020603050405020304" pitchFamily="18" charset="0"/>
              </a:rPr>
              <a:t>ų konvencija</a:t>
            </a:r>
            <a:endParaRPr lang="lt-LT"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v"/>
              <a:defRPr/>
            </a:pPr>
            <a:r>
              <a:rPr lang="lt-LT" sz="1650" dirty="0">
                <a:solidFill>
                  <a:schemeClr val="tx1"/>
                </a:solidFill>
                <a:latin typeface="Times New Roman" panose="02020603050405020304" pitchFamily="18" charset="0"/>
                <a:cs typeface="Times New Roman" panose="02020603050405020304" pitchFamily="18" charset="0"/>
              </a:rPr>
              <a:t>Jungtinių Tautų Vaiko teisių konvencija  vaikams garantuoja teisę ir galimybę ugdytis  sveikatą stiprinančioje aplinkoje. Sveikatą  lemia ne tik žinios, bet ir vertybinės  nuostatos bei kasdienio gyvenimo įgūdžiai.</a:t>
            </a:r>
          </a:p>
          <a:p>
            <a:endParaRPr lang="lt-LT" dirty="0"/>
          </a:p>
        </p:txBody>
      </p:sp>
      <p:sp>
        <p:nvSpPr>
          <p:cNvPr id="4" name="Content Placeholder 3"/>
          <p:cNvSpPr>
            <a:spLocks noGrp="1"/>
          </p:cNvSpPr>
          <p:nvPr>
            <p:ph sz="half" idx="2"/>
          </p:nvPr>
        </p:nvSpPr>
        <p:spPr/>
        <p:txBody>
          <a:bodyPr>
            <a:normAutofit/>
          </a:bodyPr>
          <a:lstStyle/>
          <a:p>
            <a:pPr algn="just"/>
            <a:r>
              <a:rPr lang="lt-LT" sz="1650" b="1" dirty="0">
                <a:solidFill>
                  <a:schemeClr val="tx1"/>
                </a:solidFill>
                <a:latin typeface="Times New Roman" panose="02020603050405020304" pitchFamily="18" charset="0"/>
                <a:cs typeface="Times New Roman" panose="02020603050405020304" pitchFamily="18" charset="0"/>
              </a:rPr>
              <a:t>Kokias vaiko teises gina Konvencija?</a:t>
            </a:r>
            <a:endParaRPr lang="lt-LT" sz="1650" dirty="0">
              <a:solidFill>
                <a:schemeClr val="tx1"/>
              </a:solidFill>
              <a:latin typeface="Times New Roman" panose="02020603050405020304" pitchFamily="18" charset="0"/>
              <a:cs typeface="Times New Roman" panose="02020603050405020304" pitchFamily="18" charset="0"/>
            </a:endParaRPr>
          </a:p>
          <a:p>
            <a:pPr algn="just"/>
            <a:r>
              <a:rPr lang="lt-LT" sz="1650" dirty="0">
                <a:solidFill>
                  <a:schemeClr val="tx1"/>
                </a:solidFill>
                <a:latin typeface="Times New Roman" panose="02020603050405020304" pitchFamily="18" charset="0"/>
                <a:cs typeface="Times New Roman" panose="02020603050405020304" pitchFamily="18" charset="0"/>
              </a:rPr>
              <a:t>Teisę gauti išsimokslinimą, teisę žinoti savo tėvus ir bendrauti su jais, teisę būti apgintam nuo bet kokio pobūdžio smurto, teisę gyventi pilnavertį gyvenimą, teisę turėti savo nuomonę, teisę turėti asmeninį gyvenimą, neliečiamybę ir laisvę, teisę vartoti gimtąją kalbą ir naudotis savo kultūra ir kt.</a:t>
            </a:r>
            <a:endParaRPr lang="en-US" sz="1650" dirty="0">
              <a:solidFill>
                <a:schemeClr val="tx1"/>
              </a:solidFill>
              <a:latin typeface="Times New Roman" panose="02020603050405020304" pitchFamily="18" charset="0"/>
              <a:cs typeface="Times New Roman" panose="02020603050405020304" pitchFamily="18" charset="0"/>
            </a:endParaRPr>
          </a:p>
          <a:p>
            <a:endParaRPr lang="lt-LT" dirty="0"/>
          </a:p>
        </p:txBody>
      </p:sp>
    </p:spTree>
    <p:extLst>
      <p:ext uri="{BB962C8B-B14F-4D97-AF65-F5344CB8AC3E}">
        <p14:creationId xmlns:p14="http://schemas.microsoft.com/office/powerpoint/2010/main" val="395462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957358" cy="1088068"/>
          </a:xfrm>
        </p:spPr>
        <p:txBody>
          <a:bodyPr>
            <a:normAutofit/>
          </a:bodyPr>
          <a:lstStyle/>
          <a:p>
            <a:r>
              <a:rPr lang="lt-LT" sz="2700" b="1" spc="-4" dirty="0">
                <a:solidFill>
                  <a:schemeClr val="tx1"/>
                </a:solidFill>
                <a:latin typeface="Times New Roman" panose="02020603050405020304" pitchFamily="18" charset="0"/>
                <a:cs typeface="Times New Roman" panose="02020603050405020304" pitchFamily="18" charset="0"/>
              </a:rPr>
              <a:t>Jungtinių Tautų Vaiko teisių</a:t>
            </a:r>
            <a:r>
              <a:rPr lang="lt-LT" sz="2700" b="1" spc="-11" dirty="0">
                <a:solidFill>
                  <a:schemeClr val="tx1"/>
                </a:solidFill>
                <a:latin typeface="Times New Roman" panose="02020603050405020304" pitchFamily="18" charset="0"/>
                <a:cs typeface="Times New Roman" panose="02020603050405020304" pitchFamily="18" charset="0"/>
              </a:rPr>
              <a:t> </a:t>
            </a:r>
            <a:r>
              <a:rPr lang="lt-LT" sz="2700" b="1" spc="-4" dirty="0">
                <a:solidFill>
                  <a:schemeClr val="tx1"/>
                </a:solidFill>
                <a:latin typeface="Times New Roman" panose="02020603050405020304" pitchFamily="18" charset="0"/>
                <a:cs typeface="Times New Roman" panose="02020603050405020304" pitchFamily="18" charset="0"/>
              </a:rPr>
              <a:t>konvencija yra unikali, nes:</a:t>
            </a:r>
            <a:endParaRPr lang="lt-LT" sz="27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22960" y="1384300"/>
            <a:ext cx="7543800" cy="3312391"/>
          </a:xfrm>
        </p:spPr>
        <p:txBody>
          <a:bodyPr>
            <a:normAutofit/>
          </a:bodyPr>
          <a:lstStyle/>
          <a:p>
            <a:pPr>
              <a:buFont typeface="Wingdings" panose="05000000000000000000" pitchFamily="2" charset="2"/>
              <a:buChar char="v"/>
            </a:pPr>
            <a:r>
              <a:rPr lang="lt-LT" altLang="lt-LT" dirty="0">
                <a:latin typeface="Times New Roman" panose="02020603050405020304" pitchFamily="18" charset="0"/>
                <a:cs typeface="Times New Roman" panose="02020603050405020304" pitchFamily="18" charset="0"/>
              </a:rPr>
              <a:t> </a:t>
            </a:r>
            <a:r>
              <a:rPr lang="lt-LT" altLang="lt-LT" sz="1800" dirty="0">
                <a:solidFill>
                  <a:schemeClr val="tx1"/>
                </a:solidFill>
                <a:latin typeface="Times New Roman" panose="02020603050405020304" pitchFamily="18" charset="0"/>
                <a:cs typeface="Times New Roman" panose="02020603050405020304" pitchFamily="18" charset="0"/>
              </a:rPr>
              <a:t>bendra ir išsami, užtikrinanti vaiko pilietines,  politines, ekonomines, socialines ir kultūrines teises;</a:t>
            </a:r>
          </a:p>
          <a:p>
            <a:pPr>
              <a:buFont typeface="Wingdings" panose="05000000000000000000" pitchFamily="2" charset="2"/>
              <a:buChar char="v"/>
            </a:pPr>
            <a:r>
              <a:rPr lang="lt-LT" altLang="lt-LT" sz="1800" dirty="0">
                <a:solidFill>
                  <a:schemeClr val="tx1"/>
                </a:solidFill>
                <a:latin typeface="Times New Roman" panose="02020603050405020304" pitchFamily="18" charset="0"/>
                <a:cs typeface="Times New Roman" panose="02020603050405020304" pitchFamily="18" charset="0"/>
              </a:rPr>
              <a:t> universali, taikoma visiems vaikams visose  situacijose bet kuriame pasaulio kampelyje;</a:t>
            </a:r>
          </a:p>
          <a:p>
            <a:pPr>
              <a:buFont typeface="Wingdings" panose="05000000000000000000" pitchFamily="2" charset="2"/>
              <a:buChar char="v"/>
            </a:pPr>
            <a:r>
              <a:rPr lang="lt-LT" altLang="lt-LT" sz="1800" dirty="0">
                <a:solidFill>
                  <a:schemeClr val="tx1"/>
                </a:solidFill>
                <a:latin typeface="Times New Roman" panose="02020603050405020304" pitchFamily="18" charset="0"/>
                <a:cs typeface="Times New Roman" panose="02020603050405020304" pitchFamily="18" charset="0"/>
              </a:rPr>
              <a:t> besąlygiška, nes net vyriausybės, turinčios  ribotus išteklius, skatinamos imtis veiksmų, kad būtų  apsaugotos vaiko teisės;</a:t>
            </a:r>
          </a:p>
          <a:p>
            <a:pPr>
              <a:buFont typeface="Wingdings" panose="05000000000000000000" pitchFamily="2" charset="2"/>
              <a:buChar char="v"/>
            </a:pPr>
            <a:r>
              <a:rPr lang="lt-LT" altLang="lt-LT" sz="1800" dirty="0">
                <a:solidFill>
                  <a:schemeClr val="tx1"/>
                </a:solidFill>
                <a:latin typeface="Times New Roman" panose="02020603050405020304" pitchFamily="18" charset="0"/>
                <a:cs typeface="Times New Roman" panose="02020603050405020304" pitchFamily="18" charset="0"/>
              </a:rPr>
              <a:t> holistinė, tvirtinanti, kad visos teisės yra vienodai  svarbios, nedalomos ir tarpusavyje susijusios.</a:t>
            </a:r>
          </a:p>
          <a:p>
            <a:pPr>
              <a:buFont typeface="Wingdings" panose="05000000000000000000" pitchFamily="2" charset="2"/>
              <a:buChar char="v"/>
            </a:pPr>
            <a:endParaRPr lang="lt-LT" altLang="lt-LT" sz="1800" dirty="0">
              <a:solidFill>
                <a:schemeClr val="tx1"/>
              </a:solidFill>
              <a:latin typeface="Times New Roman" panose="02020603050405020304" pitchFamily="18" charset="0"/>
              <a:cs typeface="Times New Roman" panose="02020603050405020304" pitchFamily="18" charset="0"/>
            </a:endParaRPr>
          </a:p>
          <a:p>
            <a:r>
              <a:rPr lang="lt-LT" sz="1800" b="1" dirty="0">
                <a:solidFill>
                  <a:schemeClr val="tx1"/>
                </a:solidFill>
                <a:latin typeface="Times New Roman" panose="02020603050405020304" pitchFamily="18" charset="0"/>
                <a:cs typeface="Times New Roman" panose="02020603050405020304" pitchFamily="18" charset="0"/>
              </a:rPr>
              <a:t>Net 193 pasaulio valstybėse galioja šis dokumentas.</a:t>
            </a:r>
          </a:p>
          <a:p>
            <a:pPr>
              <a:buFont typeface="Wingdings" panose="05000000000000000000" pitchFamily="2" charset="2"/>
              <a:buChar char="v"/>
            </a:pPr>
            <a:endParaRPr lang="lt-LT" altLang="lt-LT" dirty="0"/>
          </a:p>
          <a:p>
            <a:endParaRPr lang="lt-LT" dirty="0"/>
          </a:p>
        </p:txBody>
      </p:sp>
    </p:spTree>
    <p:extLst>
      <p:ext uri="{BB962C8B-B14F-4D97-AF65-F5344CB8AC3E}">
        <p14:creationId xmlns:p14="http://schemas.microsoft.com/office/powerpoint/2010/main" val="316646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ocmin.lrv.lt/uploads/socmin/documents/images/05%2031%20Kaip%20keitesi%20vaiko%20gerov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1040" y="0"/>
            <a:ext cx="4746458" cy="508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15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a:solidFill>
                  <a:schemeClr val="tx1"/>
                </a:solidFill>
                <a:latin typeface="Times New Roman" panose="02020603050405020304" pitchFamily="18" charset="0"/>
                <a:cs typeface="Times New Roman" panose="02020603050405020304" pitchFamily="18" charset="0"/>
              </a:rPr>
              <a:t>Taigi</a:t>
            </a:r>
            <a:r>
              <a:rPr lang="en-US" b="1" i="1" dirty="0">
                <a:solidFill>
                  <a:schemeClr val="tx1"/>
                </a:solidFill>
                <a:latin typeface="Times New Roman" panose="02020603050405020304" pitchFamily="18" charset="0"/>
                <a:cs typeface="Times New Roman" panose="02020603050405020304" pitchFamily="18" charset="0"/>
              </a:rPr>
              <a:t>, k</a:t>
            </a:r>
            <a:r>
              <a:rPr lang="lt-LT" b="1" i="1" dirty="0">
                <a:solidFill>
                  <a:schemeClr val="tx1"/>
                </a:solidFill>
                <a:latin typeface="Times New Roman" panose="02020603050405020304" pitchFamily="18" charset="0"/>
                <a:cs typeface="Times New Roman" panose="02020603050405020304" pitchFamily="18" charset="0"/>
              </a:rPr>
              <a:t>okias pareigas turi vaikas?</a:t>
            </a:r>
            <a:br>
              <a:rPr lang="lt-LT" dirty="0">
                <a:solidFill>
                  <a:schemeClr val="tx1"/>
                </a:solidFill>
                <a:latin typeface="Times New Roman" panose="02020603050405020304" pitchFamily="18" charset="0"/>
                <a:cs typeface="Times New Roman" panose="02020603050405020304" pitchFamily="18" charset="0"/>
              </a:rPr>
            </a:br>
            <a:endParaRPr lang="lt-LT" dirty="0"/>
          </a:p>
        </p:txBody>
      </p:sp>
      <p:sp>
        <p:nvSpPr>
          <p:cNvPr id="3" name="Content Placeholder 2"/>
          <p:cNvSpPr>
            <a:spLocks noGrp="1"/>
          </p:cNvSpPr>
          <p:nvPr>
            <p:ph sz="half" idx="1"/>
          </p:nvPr>
        </p:nvSpPr>
        <p:spPr>
          <a:xfrm>
            <a:off x="822960" y="1687428"/>
            <a:ext cx="3703320" cy="2986840"/>
          </a:xfrm>
        </p:spPr>
        <p:txBody>
          <a:bodyPr>
            <a:normAutofit lnSpcReduction="10000"/>
          </a:bodyPr>
          <a:lstStyle/>
          <a:p>
            <a:pPr>
              <a:buFont typeface="Wingdings" panose="05000000000000000000" pitchFamily="2" charset="2"/>
              <a:buChar char="v"/>
            </a:pPr>
            <a:r>
              <a:rPr lang="en-US" dirty="0">
                <a:solidFill>
                  <a:schemeClr val="tx1"/>
                </a:solidFill>
                <a:latin typeface="Times New Roman" panose="02020603050405020304" pitchFamily="18" charset="0"/>
                <a:cs typeface="Times New Roman" panose="02020603050405020304" pitchFamily="18" charset="0"/>
              </a:rPr>
              <a:t> </a:t>
            </a:r>
            <a:r>
              <a:rPr lang="lt-LT" dirty="0">
                <a:solidFill>
                  <a:schemeClr val="tx1"/>
                </a:solidFill>
                <a:latin typeface="Times New Roman" panose="02020603050405020304" pitchFamily="18" charset="0"/>
                <a:cs typeface="Times New Roman" panose="02020603050405020304" pitchFamily="18" charset="0"/>
              </a:rPr>
              <a:t>Pareigą mokytis, pareigą saugoti savo sveikatą, pareigą gerbti savo tėvus ir globėjus, pareigą gerbti savo valstybę ir įstatymus, pareigą laikytis visuomenės priimtų elgesio taisyklių.</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100" b="1" dirty="0">
                <a:solidFill>
                  <a:schemeClr val="tx1"/>
                </a:solidFill>
                <a:latin typeface="Times New Roman" panose="02020603050405020304" pitchFamily="18" charset="0"/>
                <a:cs typeface="Times New Roman" panose="02020603050405020304" pitchFamily="18" charset="0"/>
              </a:rPr>
              <a:t> O KOKIAS PAREIGAS IR TEISES TURI MOKINIAI?</a:t>
            </a:r>
            <a:endParaRPr lang="lt-LT" sz="2100" b="1" dirty="0">
              <a:solidFill>
                <a:schemeClr val="tx1"/>
              </a:solidFill>
              <a:latin typeface="Times New Roman" panose="02020603050405020304" pitchFamily="18" charset="0"/>
              <a:cs typeface="Times New Roman" panose="02020603050405020304" pitchFamily="18" charset="0"/>
            </a:endParaRPr>
          </a:p>
          <a:p>
            <a:endParaRPr lang="lt-LT" dirty="0">
              <a:solidFill>
                <a:schemeClr val="tx1"/>
              </a:solidFill>
            </a:endParaRPr>
          </a:p>
        </p:txBody>
      </p:sp>
      <p:pic>
        <p:nvPicPr>
          <p:cNvPr id="6" name="Content Placeholder 5"/>
          <p:cNvPicPr>
            <a:picLocks noGrp="1" noChangeAspect="1"/>
          </p:cNvPicPr>
          <p:nvPr>
            <p:ph sz="half" idx="2"/>
          </p:nvPr>
        </p:nvPicPr>
        <p:blipFill>
          <a:blip r:embed="rId2"/>
          <a:stretch>
            <a:fillRect/>
          </a:stretch>
        </p:blipFill>
        <p:spPr>
          <a:xfrm>
            <a:off x="5306602" y="1687429"/>
            <a:ext cx="3060158" cy="1530079"/>
          </a:xfrm>
          <a:prstGeom prst="rect">
            <a:avLst/>
          </a:prstGeom>
        </p:spPr>
      </p:pic>
    </p:spTree>
    <p:extLst>
      <p:ext uri="{BB962C8B-B14F-4D97-AF65-F5344CB8AC3E}">
        <p14:creationId xmlns:p14="http://schemas.microsoft.com/office/powerpoint/2010/main" val="20980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6609" y="274320"/>
            <a:ext cx="5560256" cy="44418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defTabSz="342900">
              <a:buClrTx/>
            </a:pPr>
            <a:r>
              <a:rPr lang="lt-LT" sz="1350" b="1" kern="1200" dirty="0">
                <a:solidFill>
                  <a:srgbClr val="344068">
                    <a:lumMod val="60000"/>
                    <a:lumOff val="40000"/>
                  </a:srgbClr>
                </a:solidFill>
                <a:latin typeface="Times New Roman" panose="02020603050405020304" pitchFamily="18" charset="0"/>
                <a:cs typeface="Times New Roman" panose="02020603050405020304" pitchFamily="18" charset="0"/>
              </a:rPr>
              <a:t>Mokinių teisės:</a:t>
            </a:r>
          </a:p>
          <a:p>
            <a:pPr defTabSz="342900">
              <a:buClrTx/>
            </a:pPr>
            <a:endParaRPr lang="lt-LT" sz="1350" b="1" kern="1200" dirty="0">
              <a:solidFill>
                <a:srgbClr val="344068">
                  <a:lumMod val="60000"/>
                  <a:lumOff val="40000"/>
                </a:srgbClr>
              </a:solidFill>
              <a:latin typeface="Times New Roman" panose="02020603050405020304" pitchFamily="18" charset="0"/>
              <a:cs typeface="Times New Roman" panose="02020603050405020304" pitchFamily="18" charset="0"/>
            </a:endParaRP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į informaciją. Mokiniai turi teisę sužinoti, kokios mokyklos veikia, kokias švietimo programas jos teikia, kokias mokymo formas galima pasirinkti.</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mokytis pagal savo gebėjimus ir poreikius, gauti geros kokybės ugdymą.</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į nešališką mokymosi pasiekimų įvertinimą. Mokiniai turi žinoti, pagal kokius kriterijus ir kaip vertinami jų pasiekimai mokykloje.</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sulaukus 14 metų savarankiškai pasirinkti dorinio ugdymo - tikybos arba etikos – programą.</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gauti švietimo pagalbą: psichologinę, specialiąją pedagoginę, socialinę pedagoginę, švietimo informacinę pagalbą, tai pat profesinio orientavimo specialistų patarimus, kokią profesiją pasirinkti.</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mokytis savitarpio pagarba grįstoje, psichologiškai ir fiziškai saugioje aplinkoje. Mokymosi krūvis ir aplinka turi atitikti higienos reikalavimus.</a:t>
            </a:r>
          </a:p>
          <a:p>
            <a:pPr marL="214313" indent="-214313" algn="just" defTabSz="342900">
              <a:buClrTx/>
              <a:buFont typeface="Wingdings" panose="05000000000000000000" pitchFamily="2" charset="2"/>
              <a:buChar char="v"/>
            </a:pPr>
            <a:r>
              <a:rPr lang="lt-LT" sz="1200" b="1" kern="1200" dirty="0">
                <a:solidFill>
                  <a:prstClr val="black"/>
                </a:solidFill>
                <a:latin typeface="Times New Roman" panose="02020603050405020304" pitchFamily="18" charset="0"/>
                <a:cs typeface="Times New Roman" panose="02020603050405020304" pitchFamily="18" charset="0"/>
              </a:rPr>
              <a:t>Teisė dalyvauti mokyklos savivaldoje. Mokiniai gali burtis į asociacijas, sąjungas, kitas organizacijas, kurios apibrėžtos mokyklos įstatuose. Aukščiausia mokyklos savivaldos institucija yra mokyklos taryba, į kurią turi įeiti ir mokiniai. Jie dalyvauja mokyklai priimant svarbius sprendimus.</a:t>
            </a:r>
          </a:p>
        </p:txBody>
      </p:sp>
      <p:sp>
        <p:nvSpPr>
          <p:cNvPr id="7" name="Rounded Rectangle 6"/>
          <p:cNvSpPr/>
          <p:nvPr/>
        </p:nvSpPr>
        <p:spPr>
          <a:xfrm>
            <a:off x="5995954" y="1326273"/>
            <a:ext cx="2940627" cy="3065318"/>
          </a:xfrm>
          <a:prstGeom prst="roundRect">
            <a:avLst>
              <a:gd name="adj" fmla="val 14801"/>
            </a:avLst>
          </a:prstGeom>
        </p:spPr>
        <p:style>
          <a:lnRef idx="2">
            <a:schemeClr val="accent6"/>
          </a:lnRef>
          <a:fillRef idx="1">
            <a:schemeClr val="lt1"/>
          </a:fillRef>
          <a:effectRef idx="0">
            <a:schemeClr val="accent6"/>
          </a:effectRef>
          <a:fontRef idx="minor">
            <a:schemeClr val="dk1"/>
          </a:fontRef>
        </p:style>
        <p:txBody>
          <a:bodyPr rtlCol="0" anchor="ctr"/>
          <a:lstStyle/>
          <a:p>
            <a:pPr defTabSz="342900">
              <a:buClrTx/>
            </a:pPr>
            <a:r>
              <a:rPr lang="lt-LT" sz="1350" b="1" kern="1200" dirty="0">
                <a:solidFill>
                  <a:srgbClr val="344068">
                    <a:lumMod val="60000"/>
                    <a:lumOff val="40000"/>
                  </a:srgbClr>
                </a:solidFill>
                <a:latin typeface="Times New Roman" panose="02020603050405020304" pitchFamily="18" charset="0"/>
                <a:cs typeface="Times New Roman" panose="02020603050405020304" pitchFamily="18" charset="0"/>
              </a:rPr>
              <a:t>Mokinių pareigos: </a:t>
            </a:r>
          </a:p>
          <a:p>
            <a:pPr defTabSz="342900">
              <a:buClrTx/>
            </a:pPr>
            <a:endParaRPr lang="lt-LT" sz="1350" b="1" kern="1200" dirty="0">
              <a:solidFill>
                <a:srgbClr val="344068">
                  <a:lumMod val="60000"/>
                  <a:lumOff val="40000"/>
                </a:srgbClr>
              </a:solidFill>
              <a:latin typeface="Times New Roman" panose="02020603050405020304" pitchFamily="18" charset="0"/>
              <a:cs typeface="Times New Roman" panose="02020603050405020304" pitchFamily="18" charset="0"/>
            </a:endParaRPr>
          </a:p>
          <a:p>
            <a:pPr marL="214313" indent="-214313" defTabSz="342900">
              <a:buClrTx/>
              <a:buFont typeface="Wingdings" panose="05000000000000000000" pitchFamily="2" charset="2"/>
              <a:buChar char="v"/>
            </a:pPr>
            <a:r>
              <a:rPr lang="lt-LT" sz="1350" b="1" kern="1200" dirty="0">
                <a:solidFill>
                  <a:prstClr val="black"/>
                </a:solidFill>
                <a:latin typeface="Times New Roman" panose="02020603050405020304" pitchFamily="18" charset="0"/>
                <a:cs typeface="Times New Roman" panose="02020603050405020304" pitchFamily="18" charset="0"/>
              </a:rPr>
              <a:t>Pareiga mokytis.</a:t>
            </a:r>
          </a:p>
          <a:p>
            <a:pPr marL="214313" indent="-214313" defTabSz="342900">
              <a:buClrTx/>
              <a:buFont typeface="Wingdings" panose="05000000000000000000" pitchFamily="2" charset="2"/>
              <a:buChar char="v"/>
            </a:pPr>
            <a:r>
              <a:rPr lang="lt-LT" sz="1350" b="1" kern="1200" dirty="0">
                <a:solidFill>
                  <a:prstClr val="black"/>
                </a:solidFill>
                <a:latin typeface="Times New Roman" panose="02020603050405020304" pitchFamily="18" charset="0"/>
                <a:cs typeface="Times New Roman" panose="02020603050405020304" pitchFamily="18" charset="0"/>
              </a:rPr>
              <a:t>Pareiga laikytis sutartyje su mokykla nustatytų sąlygų, mokyklos vidaus tvarkos dokumentuose apibrėžtų reikalavimų, mokinio elgesio normų.</a:t>
            </a:r>
          </a:p>
          <a:p>
            <a:pPr marL="214313" indent="-214313" defTabSz="342900">
              <a:buClrTx/>
              <a:buFont typeface="Wingdings" panose="05000000000000000000" pitchFamily="2" charset="2"/>
              <a:buChar char="v"/>
            </a:pPr>
            <a:r>
              <a:rPr lang="lt-LT" sz="1350" b="1" kern="1200" dirty="0">
                <a:solidFill>
                  <a:prstClr val="black"/>
                </a:solidFill>
                <a:latin typeface="Times New Roman" panose="02020603050405020304" pitchFamily="18" charset="0"/>
                <a:cs typeface="Times New Roman" panose="02020603050405020304" pitchFamily="18" charset="0"/>
              </a:rPr>
              <a:t>Pareiga gerbti mokytojus, kitus mokyklos darbuotojus ir bendruomenės narius, nepažeisti kitų asmenų teisių.</a:t>
            </a:r>
          </a:p>
        </p:txBody>
      </p:sp>
    </p:spTree>
    <p:extLst>
      <p:ext uri="{BB962C8B-B14F-4D97-AF65-F5344CB8AC3E}">
        <p14:creationId xmlns:p14="http://schemas.microsoft.com/office/powerpoint/2010/main" val="1715106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59"/>
          <p:cNvSpPr/>
          <p:nvPr/>
        </p:nvSpPr>
        <p:spPr>
          <a:xfrm rot="543620">
            <a:off x="2352009" y="668252"/>
            <a:ext cx="3660347" cy="2374825"/>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9"/>
          <p:cNvSpPr txBox="1">
            <a:spLocks noGrp="1"/>
          </p:cNvSpPr>
          <p:nvPr>
            <p:ph type="title"/>
          </p:nvPr>
        </p:nvSpPr>
        <p:spPr>
          <a:xfrm>
            <a:off x="2396614" y="3452680"/>
            <a:ext cx="594787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t-LT" sz="4800" dirty="0">
                <a:latin typeface="Jokerman" panose="04090605060D06020702" pitchFamily="82" charset="0"/>
              </a:rPr>
              <a:t>Vaikystės simboliai (1-3 kl.)</a:t>
            </a:r>
            <a:endParaRPr sz="4800" dirty="0">
              <a:latin typeface="Jokerman" panose="04090605060D06020702" pitchFamily="82" charset="0"/>
            </a:endParaRPr>
          </a:p>
        </p:txBody>
      </p:sp>
      <p:sp>
        <p:nvSpPr>
          <p:cNvPr id="1616" name="Google Shape;1616;p59"/>
          <p:cNvSpPr txBox="1">
            <a:spLocks noGrp="1"/>
          </p:cNvSpPr>
          <p:nvPr>
            <p:ph type="title" idx="2"/>
          </p:nvPr>
        </p:nvSpPr>
        <p:spPr>
          <a:xfrm>
            <a:off x="2232611" y="559440"/>
            <a:ext cx="3594000" cy="25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1617" name="Google Shape;1617;p59"/>
          <p:cNvGrpSpPr/>
          <p:nvPr/>
        </p:nvGrpSpPr>
        <p:grpSpPr>
          <a:xfrm>
            <a:off x="799507" y="2339439"/>
            <a:ext cx="1563873" cy="3170783"/>
            <a:chOff x="4569370" y="3357039"/>
            <a:chExt cx="760787" cy="1542510"/>
          </a:xfrm>
        </p:grpSpPr>
        <p:sp>
          <p:nvSpPr>
            <p:cNvPr id="1618" name="Google Shape;1618;p59"/>
            <p:cNvSpPr/>
            <p:nvPr/>
          </p:nvSpPr>
          <p:spPr>
            <a:xfrm>
              <a:off x="5161351" y="3551456"/>
              <a:ext cx="70549" cy="182118"/>
            </a:xfrm>
            <a:custGeom>
              <a:avLst/>
              <a:gdLst/>
              <a:ahLst/>
              <a:cxnLst/>
              <a:rect l="l" t="t" r="r" b="b"/>
              <a:pathLst>
                <a:path w="3063" h="7907" extrusionOk="0">
                  <a:moveTo>
                    <a:pt x="1079" y="0"/>
                  </a:moveTo>
                  <a:cubicBezTo>
                    <a:pt x="728" y="201"/>
                    <a:pt x="377" y="377"/>
                    <a:pt x="0" y="502"/>
                  </a:cubicBezTo>
                  <a:lnTo>
                    <a:pt x="0" y="552"/>
                  </a:lnTo>
                  <a:cubicBezTo>
                    <a:pt x="1180" y="1205"/>
                    <a:pt x="1632" y="5622"/>
                    <a:pt x="1807" y="7906"/>
                  </a:cubicBezTo>
                  <a:cubicBezTo>
                    <a:pt x="2661" y="5120"/>
                    <a:pt x="3062" y="829"/>
                    <a:pt x="1079" y="25"/>
                  </a:cubicBezTo>
                  <a:lnTo>
                    <a:pt x="1079" y="0"/>
                  </a:ln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9"/>
            <p:cNvSpPr/>
            <p:nvPr/>
          </p:nvSpPr>
          <p:spPr>
            <a:xfrm>
              <a:off x="4621976" y="3357039"/>
              <a:ext cx="632449" cy="421633"/>
            </a:xfrm>
            <a:custGeom>
              <a:avLst/>
              <a:gdLst/>
              <a:ahLst/>
              <a:cxnLst/>
              <a:rect l="l" t="t" r="r" b="b"/>
              <a:pathLst>
                <a:path w="27459" h="18306" extrusionOk="0">
                  <a:moveTo>
                    <a:pt x="14091" y="1"/>
                  </a:moveTo>
                  <a:cubicBezTo>
                    <a:pt x="13323" y="1"/>
                    <a:pt x="13109" y="957"/>
                    <a:pt x="11521" y="2794"/>
                  </a:cubicBezTo>
                  <a:cubicBezTo>
                    <a:pt x="9840" y="4752"/>
                    <a:pt x="7305" y="4827"/>
                    <a:pt x="5372" y="6233"/>
                  </a:cubicBezTo>
                  <a:cubicBezTo>
                    <a:pt x="3490" y="7613"/>
                    <a:pt x="4192" y="9270"/>
                    <a:pt x="4243" y="9370"/>
                  </a:cubicBezTo>
                  <a:cubicBezTo>
                    <a:pt x="4195" y="9334"/>
                    <a:pt x="3865" y="9123"/>
                    <a:pt x="3416" y="9123"/>
                  </a:cubicBezTo>
                  <a:cubicBezTo>
                    <a:pt x="2918" y="9123"/>
                    <a:pt x="2275" y="9382"/>
                    <a:pt x="1708" y="10424"/>
                  </a:cubicBezTo>
                  <a:cubicBezTo>
                    <a:pt x="1" y="13461"/>
                    <a:pt x="1482" y="17427"/>
                    <a:pt x="1482" y="17427"/>
                  </a:cubicBezTo>
                  <a:lnTo>
                    <a:pt x="1482" y="17452"/>
                  </a:lnTo>
                  <a:cubicBezTo>
                    <a:pt x="1509" y="17451"/>
                    <a:pt x="1536" y="17450"/>
                    <a:pt x="1563" y="17450"/>
                  </a:cubicBezTo>
                  <a:cubicBezTo>
                    <a:pt x="2287" y="17450"/>
                    <a:pt x="2981" y="17773"/>
                    <a:pt x="3465" y="18305"/>
                  </a:cubicBezTo>
                  <a:lnTo>
                    <a:pt x="3515" y="18280"/>
                  </a:lnTo>
                  <a:cubicBezTo>
                    <a:pt x="6878" y="15193"/>
                    <a:pt x="5899" y="9746"/>
                    <a:pt x="5899" y="9746"/>
                  </a:cubicBezTo>
                  <a:cubicBezTo>
                    <a:pt x="6384" y="9268"/>
                    <a:pt x="7179" y="9104"/>
                    <a:pt x="8206" y="9104"/>
                  </a:cubicBezTo>
                  <a:cubicBezTo>
                    <a:pt x="10451" y="9104"/>
                    <a:pt x="13808" y="9888"/>
                    <a:pt x="17474" y="9888"/>
                  </a:cubicBezTo>
                  <a:cubicBezTo>
                    <a:pt x="18816" y="9888"/>
                    <a:pt x="20200" y="9783"/>
                    <a:pt x="21586" y="9495"/>
                  </a:cubicBezTo>
                  <a:cubicBezTo>
                    <a:pt x="22213" y="9370"/>
                    <a:pt x="22841" y="9194"/>
                    <a:pt x="23468" y="8968"/>
                  </a:cubicBezTo>
                  <a:cubicBezTo>
                    <a:pt x="23820" y="8818"/>
                    <a:pt x="24171" y="8667"/>
                    <a:pt x="24522" y="8466"/>
                  </a:cubicBezTo>
                  <a:cubicBezTo>
                    <a:pt x="27459" y="6735"/>
                    <a:pt x="26455" y="3974"/>
                    <a:pt x="26053" y="3070"/>
                  </a:cubicBezTo>
                  <a:cubicBezTo>
                    <a:pt x="25591" y="1974"/>
                    <a:pt x="24821" y="1186"/>
                    <a:pt x="24294" y="1186"/>
                  </a:cubicBezTo>
                  <a:cubicBezTo>
                    <a:pt x="24278" y="1186"/>
                    <a:pt x="24262" y="1186"/>
                    <a:pt x="24246" y="1188"/>
                  </a:cubicBezTo>
                  <a:cubicBezTo>
                    <a:pt x="23067" y="1288"/>
                    <a:pt x="23619" y="2744"/>
                    <a:pt x="22991" y="4526"/>
                  </a:cubicBezTo>
                  <a:cubicBezTo>
                    <a:pt x="23343" y="3371"/>
                    <a:pt x="23493" y="1213"/>
                    <a:pt x="22339" y="661"/>
                  </a:cubicBezTo>
                  <a:cubicBezTo>
                    <a:pt x="22145" y="566"/>
                    <a:pt x="21970" y="524"/>
                    <a:pt x="21810" y="524"/>
                  </a:cubicBezTo>
                  <a:cubicBezTo>
                    <a:pt x="20997" y="524"/>
                    <a:pt x="20591" y="1612"/>
                    <a:pt x="20256" y="2367"/>
                  </a:cubicBezTo>
                  <a:cubicBezTo>
                    <a:pt x="19954" y="3070"/>
                    <a:pt x="19603" y="3748"/>
                    <a:pt x="19227" y="4400"/>
                  </a:cubicBezTo>
                  <a:cubicBezTo>
                    <a:pt x="19879" y="2618"/>
                    <a:pt x="19402" y="1087"/>
                    <a:pt x="18599" y="385"/>
                  </a:cubicBezTo>
                  <a:cubicBezTo>
                    <a:pt x="18330" y="149"/>
                    <a:pt x="18059" y="35"/>
                    <a:pt x="17800" y="35"/>
                  </a:cubicBezTo>
                  <a:cubicBezTo>
                    <a:pt x="17287" y="35"/>
                    <a:pt x="16825" y="487"/>
                    <a:pt x="16541" y="1338"/>
                  </a:cubicBezTo>
                  <a:cubicBezTo>
                    <a:pt x="16190" y="2217"/>
                    <a:pt x="15587" y="2970"/>
                    <a:pt x="14809" y="3497"/>
                  </a:cubicBezTo>
                  <a:cubicBezTo>
                    <a:pt x="15135" y="2819"/>
                    <a:pt x="15361" y="284"/>
                    <a:pt x="14357" y="33"/>
                  </a:cubicBezTo>
                  <a:cubicBezTo>
                    <a:pt x="14261" y="11"/>
                    <a:pt x="14173" y="1"/>
                    <a:pt x="14091"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9"/>
            <p:cNvSpPr/>
            <p:nvPr/>
          </p:nvSpPr>
          <p:spPr>
            <a:xfrm>
              <a:off x="4628932" y="3976314"/>
              <a:ext cx="169404" cy="212797"/>
            </a:xfrm>
            <a:custGeom>
              <a:avLst/>
              <a:gdLst/>
              <a:ahLst/>
              <a:cxnLst/>
              <a:rect l="l" t="t" r="r" b="b"/>
              <a:pathLst>
                <a:path w="7355" h="9239" extrusionOk="0">
                  <a:moveTo>
                    <a:pt x="5027" y="1"/>
                  </a:moveTo>
                  <a:cubicBezTo>
                    <a:pt x="4848" y="1"/>
                    <a:pt x="4671" y="9"/>
                    <a:pt x="4493" y="27"/>
                  </a:cubicBezTo>
                  <a:cubicBezTo>
                    <a:pt x="4041" y="102"/>
                    <a:pt x="1406" y="931"/>
                    <a:pt x="251" y="6603"/>
                  </a:cubicBezTo>
                  <a:cubicBezTo>
                    <a:pt x="100" y="7481"/>
                    <a:pt x="0" y="8360"/>
                    <a:pt x="25" y="9238"/>
                  </a:cubicBezTo>
                  <a:lnTo>
                    <a:pt x="402" y="9238"/>
                  </a:lnTo>
                  <a:cubicBezTo>
                    <a:pt x="728" y="8134"/>
                    <a:pt x="1155" y="7055"/>
                    <a:pt x="1632" y="6026"/>
                  </a:cubicBezTo>
                  <a:lnTo>
                    <a:pt x="1606" y="6026"/>
                  </a:lnTo>
                  <a:cubicBezTo>
                    <a:pt x="1606" y="5147"/>
                    <a:pt x="1807" y="4319"/>
                    <a:pt x="2184" y="3541"/>
                  </a:cubicBezTo>
                  <a:lnTo>
                    <a:pt x="2184" y="3541"/>
                  </a:lnTo>
                  <a:lnTo>
                    <a:pt x="2133" y="3591"/>
                  </a:lnTo>
                  <a:cubicBezTo>
                    <a:pt x="2681" y="2583"/>
                    <a:pt x="4224" y="676"/>
                    <a:pt x="6378" y="676"/>
                  </a:cubicBezTo>
                  <a:cubicBezTo>
                    <a:pt x="6691" y="676"/>
                    <a:pt x="7016" y="716"/>
                    <a:pt x="7354" y="805"/>
                  </a:cubicBezTo>
                  <a:cubicBezTo>
                    <a:pt x="6902" y="579"/>
                    <a:pt x="6476" y="303"/>
                    <a:pt x="6049" y="27"/>
                  </a:cubicBezTo>
                  <a:lnTo>
                    <a:pt x="6024" y="77"/>
                  </a:lnTo>
                  <a:cubicBezTo>
                    <a:pt x="5683" y="29"/>
                    <a:pt x="5354" y="1"/>
                    <a:pt x="5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9"/>
            <p:cNvSpPr/>
            <p:nvPr/>
          </p:nvSpPr>
          <p:spPr>
            <a:xfrm>
              <a:off x="4624302" y="4189088"/>
              <a:ext cx="105235" cy="312390"/>
            </a:xfrm>
            <a:custGeom>
              <a:avLst/>
              <a:gdLst/>
              <a:ahLst/>
              <a:cxnLst/>
              <a:rect l="l" t="t" r="r" b="b"/>
              <a:pathLst>
                <a:path w="4569" h="13563" extrusionOk="0">
                  <a:moveTo>
                    <a:pt x="201" y="0"/>
                  </a:moveTo>
                  <a:cubicBezTo>
                    <a:pt x="201" y="2058"/>
                    <a:pt x="578" y="4016"/>
                    <a:pt x="377" y="6601"/>
                  </a:cubicBezTo>
                  <a:cubicBezTo>
                    <a:pt x="0" y="11370"/>
                    <a:pt x="1004" y="13453"/>
                    <a:pt x="3439" y="13554"/>
                  </a:cubicBezTo>
                  <a:cubicBezTo>
                    <a:pt x="3533" y="13560"/>
                    <a:pt x="3626" y="13563"/>
                    <a:pt x="3717" y="13563"/>
                  </a:cubicBezTo>
                  <a:cubicBezTo>
                    <a:pt x="3993" y="13563"/>
                    <a:pt x="4261" y="13535"/>
                    <a:pt x="4543" y="13478"/>
                  </a:cubicBezTo>
                  <a:cubicBezTo>
                    <a:pt x="4568" y="13177"/>
                    <a:pt x="4568" y="12976"/>
                    <a:pt x="4568" y="12976"/>
                  </a:cubicBezTo>
                  <a:cubicBezTo>
                    <a:pt x="4342" y="12926"/>
                    <a:pt x="4117" y="12801"/>
                    <a:pt x="3941" y="12650"/>
                  </a:cubicBezTo>
                  <a:cubicBezTo>
                    <a:pt x="3790" y="12424"/>
                    <a:pt x="4443" y="7329"/>
                    <a:pt x="4443" y="7329"/>
                  </a:cubicBezTo>
                  <a:lnTo>
                    <a:pt x="4443" y="7279"/>
                  </a:lnTo>
                  <a:cubicBezTo>
                    <a:pt x="753" y="6325"/>
                    <a:pt x="1707" y="577"/>
                    <a:pt x="1707" y="577"/>
                  </a:cubicBezTo>
                  <a:lnTo>
                    <a:pt x="1732" y="527"/>
                  </a:lnTo>
                  <a:cubicBezTo>
                    <a:pt x="1331" y="402"/>
                    <a:pt x="954" y="201"/>
                    <a:pt x="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9"/>
            <p:cNvSpPr/>
            <p:nvPr/>
          </p:nvSpPr>
          <p:spPr>
            <a:xfrm>
              <a:off x="4665346" y="4019707"/>
              <a:ext cx="65919" cy="95401"/>
            </a:xfrm>
            <a:custGeom>
              <a:avLst/>
              <a:gdLst/>
              <a:ahLst/>
              <a:cxnLst/>
              <a:rect l="l" t="t" r="r" b="b"/>
              <a:pathLst>
                <a:path w="2862" h="4142" extrusionOk="0">
                  <a:moveTo>
                    <a:pt x="2862" y="0"/>
                  </a:moveTo>
                  <a:lnTo>
                    <a:pt x="2862" y="0"/>
                  </a:lnTo>
                  <a:cubicBezTo>
                    <a:pt x="1607" y="251"/>
                    <a:pt x="803" y="1330"/>
                    <a:pt x="578" y="1657"/>
                  </a:cubicBezTo>
                  <a:cubicBezTo>
                    <a:pt x="201" y="2435"/>
                    <a:pt x="0" y="3263"/>
                    <a:pt x="25" y="4142"/>
                  </a:cubicBezTo>
                  <a:lnTo>
                    <a:pt x="51" y="4142"/>
                  </a:lnTo>
                  <a:cubicBezTo>
                    <a:pt x="1431" y="1205"/>
                    <a:pt x="2811" y="5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9"/>
            <p:cNvSpPr/>
            <p:nvPr/>
          </p:nvSpPr>
          <p:spPr>
            <a:xfrm>
              <a:off x="5024331" y="4096589"/>
              <a:ext cx="43969" cy="63616"/>
            </a:xfrm>
            <a:custGeom>
              <a:avLst/>
              <a:gdLst/>
              <a:ahLst/>
              <a:cxnLst/>
              <a:rect l="l" t="t" r="r" b="b"/>
              <a:pathLst>
                <a:path w="1909" h="2762" extrusionOk="0">
                  <a:moveTo>
                    <a:pt x="553" y="0"/>
                  </a:moveTo>
                  <a:cubicBezTo>
                    <a:pt x="176" y="854"/>
                    <a:pt x="1" y="1808"/>
                    <a:pt x="26" y="2761"/>
                  </a:cubicBezTo>
                  <a:lnTo>
                    <a:pt x="76" y="2761"/>
                  </a:lnTo>
                  <a:lnTo>
                    <a:pt x="1381" y="2460"/>
                  </a:lnTo>
                  <a:cubicBezTo>
                    <a:pt x="1381" y="2460"/>
                    <a:pt x="1908" y="1506"/>
                    <a:pt x="1858" y="1004"/>
                  </a:cubicBezTo>
                  <a:cubicBezTo>
                    <a:pt x="1858" y="954"/>
                    <a:pt x="1858" y="929"/>
                    <a:pt x="1858" y="879"/>
                  </a:cubicBezTo>
                  <a:cubicBezTo>
                    <a:pt x="1707" y="427"/>
                    <a:pt x="578" y="0"/>
                    <a:pt x="578"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9"/>
            <p:cNvSpPr/>
            <p:nvPr/>
          </p:nvSpPr>
          <p:spPr>
            <a:xfrm>
              <a:off x="5077513" y="4191391"/>
              <a:ext cx="71124" cy="53205"/>
            </a:xfrm>
            <a:custGeom>
              <a:avLst/>
              <a:gdLst/>
              <a:ahLst/>
              <a:cxnLst/>
              <a:rect l="l" t="t" r="r" b="b"/>
              <a:pathLst>
                <a:path w="3088" h="2310" extrusionOk="0">
                  <a:moveTo>
                    <a:pt x="1758" y="1"/>
                  </a:moveTo>
                  <a:cubicBezTo>
                    <a:pt x="1231" y="126"/>
                    <a:pt x="729" y="327"/>
                    <a:pt x="277" y="628"/>
                  </a:cubicBezTo>
                  <a:cubicBezTo>
                    <a:pt x="1" y="904"/>
                    <a:pt x="26" y="1833"/>
                    <a:pt x="26" y="2059"/>
                  </a:cubicBezTo>
                  <a:lnTo>
                    <a:pt x="51" y="2059"/>
                  </a:lnTo>
                  <a:cubicBezTo>
                    <a:pt x="51" y="2034"/>
                    <a:pt x="51" y="2034"/>
                    <a:pt x="51" y="2008"/>
                  </a:cubicBezTo>
                  <a:cubicBezTo>
                    <a:pt x="88" y="1815"/>
                    <a:pt x="216" y="1743"/>
                    <a:pt x="385" y="1743"/>
                  </a:cubicBezTo>
                  <a:cubicBezTo>
                    <a:pt x="788" y="1743"/>
                    <a:pt x="1428" y="2151"/>
                    <a:pt x="1657" y="2310"/>
                  </a:cubicBezTo>
                  <a:cubicBezTo>
                    <a:pt x="1381" y="2109"/>
                    <a:pt x="578" y="1481"/>
                    <a:pt x="829" y="1155"/>
                  </a:cubicBezTo>
                  <a:cubicBezTo>
                    <a:pt x="909" y="1052"/>
                    <a:pt x="1047" y="1012"/>
                    <a:pt x="1213" y="1012"/>
                  </a:cubicBezTo>
                  <a:cubicBezTo>
                    <a:pt x="1777" y="1012"/>
                    <a:pt x="2671" y="1473"/>
                    <a:pt x="2787" y="1532"/>
                  </a:cubicBezTo>
                  <a:cubicBezTo>
                    <a:pt x="2686" y="1456"/>
                    <a:pt x="2034" y="854"/>
                    <a:pt x="2511" y="528"/>
                  </a:cubicBezTo>
                  <a:cubicBezTo>
                    <a:pt x="2599" y="477"/>
                    <a:pt x="2693" y="452"/>
                    <a:pt x="2790" y="452"/>
                  </a:cubicBezTo>
                  <a:cubicBezTo>
                    <a:pt x="2887" y="452"/>
                    <a:pt x="2988" y="477"/>
                    <a:pt x="3088" y="528"/>
                  </a:cubicBezTo>
                  <a:lnTo>
                    <a:pt x="3088" y="452"/>
                  </a:lnTo>
                  <a:cubicBezTo>
                    <a:pt x="3038" y="452"/>
                    <a:pt x="2887" y="377"/>
                    <a:pt x="2686" y="277"/>
                  </a:cubicBezTo>
                  <a:cubicBezTo>
                    <a:pt x="2385" y="151"/>
                    <a:pt x="2084" y="51"/>
                    <a:pt x="1758"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9"/>
            <p:cNvSpPr/>
            <p:nvPr/>
          </p:nvSpPr>
          <p:spPr>
            <a:xfrm>
              <a:off x="5238809" y="4096589"/>
              <a:ext cx="37589" cy="67646"/>
            </a:xfrm>
            <a:custGeom>
              <a:avLst/>
              <a:gdLst/>
              <a:ahLst/>
              <a:cxnLst/>
              <a:rect l="l" t="t" r="r" b="b"/>
              <a:pathLst>
                <a:path w="1632" h="2937" extrusionOk="0">
                  <a:moveTo>
                    <a:pt x="1130" y="0"/>
                  </a:moveTo>
                  <a:cubicBezTo>
                    <a:pt x="1130" y="0"/>
                    <a:pt x="0" y="753"/>
                    <a:pt x="76" y="1180"/>
                  </a:cubicBezTo>
                  <a:cubicBezTo>
                    <a:pt x="76" y="1180"/>
                    <a:pt x="76" y="1180"/>
                    <a:pt x="76" y="1205"/>
                  </a:cubicBezTo>
                  <a:cubicBezTo>
                    <a:pt x="176" y="1582"/>
                    <a:pt x="678" y="2736"/>
                    <a:pt x="753" y="2937"/>
                  </a:cubicBezTo>
                  <a:cubicBezTo>
                    <a:pt x="1130" y="2560"/>
                    <a:pt x="1431" y="2084"/>
                    <a:pt x="1632" y="1582"/>
                  </a:cubicBezTo>
                  <a:cubicBezTo>
                    <a:pt x="1531" y="1029"/>
                    <a:pt x="1381" y="502"/>
                    <a:pt x="115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9"/>
            <p:cNvSpPr/>
            <p:nvPr/>
          </p:nvSpPr>
          <p:spPr>
            <a:xfrm>
              <a:off x="5109896" y="4072336"/>
              <a:ext cx="89619" cy="80982"/>
            </a:xfrm>
            <a:custGeom>
              <a:avLst/>
              <a:gdLst/>
              <a:ahLst/>
              <a:cxnLst/>
              <a:rect l="l" t="t" r="r" b="b"/>
              <a:pathLst>
                <a:path w="3891" h="3516" extrusionOk="0">
                  <a:moveTo>
                    <a:pt x="1830" y="1"/>
                  </a:moveTo>
                  <a:cubicBezTo>
                    <a:pt x="1367" y="1"/>
                    <a:pt x="883" y="49"/>
                    <a:pt x="728" y="175"/>
                  </a:cubicBezTo>
                  <a:cubicBezTo>
                    <a:pt x="327" y="526"/>
                    <a:pt x="0" y="1857"/>
                    <a:pt x="101" y="2233"/>
                  </a:cubicBezTo>
                  <a:cubicBezTo>
                    <a:pt x="198" y="2624"/>
                    <a:pt x="1129" y="3515"/>
                    <a:pt x="1618" y="3515"/>
                  </a:cubicBezTo>
                  <a:cubicBezTo>
                    <a:pt x="1632" y="3515"/>
                    <a:pt x="1644" y="3514"/>
                    <a:pt x="1657" y="3513"/>
                  </a:cubicBezTo>
                  <a:cubicBezTo>
                    <a:pt x="2159" y="3463"/>
                    <a:pt x="3514" y="2810"/>
                    <a:pt x="3765" y="2208"/>
                  </a:cubicBezTo>
                  <a:cubicBezTo>
                    <a:pt x="3765" y="2183"/>
                    <a:pt x="3790" y="2133"/>
                    <a:pt x="3790" y="2108"/>
                  </a:cubicBezTo>
                  <a:cubicBezTo>
                    <a:pt x="3891" y="1505"/>
                    <a:pt x="3138" y="250"/>
                    <a:pt x="2761" y="100"/>
                  </a:cubicBezTo>
                  <a:lnTo>
                    <a:pt x="2711" y="75"/>
                  </a:lnTo>
                  <a:cubicBezTo>
                    <a:pt x="2545" y="30"/>
                    <a:pt x="2194" y="1"/>
                    <a:pt x="1830"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9"/>
            <p:cNvSpPr/>
            <p:nvPr/>
          </p:nvSpPr>
          <p:spPr>
            <a:xfrm>
              <a:off x="5087348" y="4020190"/>
              <a:ext cx="122579" cy="56176"/>
            </a:xfrm>
            <a:custGeom>
              <a:avLst/>
              <a:gdLst/>
              <a:ahLst/>
              <a:cxnLst/>
              <a:rect l="l" t="t" r="r" b="b"/>
              <a:pathLst>
                <a:path w="5322" h="2439" extrusionOk="0">
                  <a:moveTo>
                    <a:pt x="3123" y="1"/>
                  </a:moveTo>
                  <a:cubicBezTo>
                    <a:pt x="2696" y="1"/>
                    <a:pt x="2233" y="48"/>
                    <a:pt x="1732" y="155"/>
                  </a:cubicBezTo>
                  <a:cubicBezTo>
                    <a:pt x="1130" y="280"/>
                    <a:pt x="553" y="481"/>
                    <a:pt x="0" y="808"/>
                  </a:cubicBezTo>
                  <a:lnTo>
                    <a:pt x="26" y="858"/>
                  </a:lnTo>
                  <a:lnTo>
                    <a:pt x="1707" y="2439"/>
                  </a:lnTo>
                  <a:cubicBezTo>
                    <a:pt x="1862" y="2298"/>
                    <a:pt x="2348" y="2252"/>
                    <a:pt x="2812" y="2252"/>
                  </a:cubicBezTo>
                  <a:cubicBezTo>
                    <a:pt x="3175" y="2252"/>
                    <a:pt x="3525" y="2280"/>
                    <a:pt x="3690" y="2313"/>
                  </a:cubicBezTo>
                  <a:lnTo>
                    <a:pt x="3841" y="2313"/>
                  </a:lnTo>
                  <a:lnTo>
                    <a:pt x="5321" y="506"/>
                  </a:lnTo>
                  <a:cubicBezTo>
                    <a:pt x="4730" y="202"/>
                    <a:pt x="4003" y="1"/>
                    <a:pt x="3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9"/>
            <p:cNvSpPr/>
            <p:nvPr/>
          </p:nvSpPr>
          <p:spPr>
            <a:xfrm>
              <a:off x="5024906" y="4153249"/>
              <a:ext cx="76906" cy="110418"/>
            </a:xfrm>
            <a:custGeom>
              <a:avLst/>
              <a:gdLst/>
              <a:ahLst/>
              <a:cxnLst/>
              <a:rect l="l" t="t" r="r" b="b"/>
              <a:pathLst>
                <a:path w="3339" h="4794" extrusionOk="0">
                  <a:moveTo>
                    <a:pt x="1356" y="0"/>
                  </a:moveTo>
                  <a:lnTo>
                    <a:pt x="51" y="301"/>
                  </a:lnTo>
                  <a:lnTo>
                    <a:pt x="1" y="301"/>
                  </a:lnTo>
                  <a:cubicBezTo>
                    <a:pt x="76" y="2108"/>
                    <a:pt x="955" y="3815"/>
                    <a:pt x="2536" y="4593"/>
                  </a:cubicBezTo>
                  <a:cubicBezTo>
                    <a:pt x="2575" y="4565"/>
                    <a:pt x="2625" y="4553"/>
                    <a:pt x="2682" y="4553"/>
                  </a:cubicBezTo>
                  <a:cubicBezTo>
                    <a:pt x="2882" y="4553"/>
                    <a:pt x="3163" y="4696"/>
                    <a:pt x="3339" y="4794"/>
                  </a:cubicBezTo>
                  <a:cubicBezTo>
                    <a:pt x="2988" y="4593"/>
                    <a:pt x="2310" y="4116"/>
                    <a:pt x="2310" y="3715"/>
                  </a:cubicBezTo>
                  <a:lnTo>
                    <a:pt x="2285" y="3715"/>
                  </a:lnTo>
                  <a:cubicBezTo>
                    <a:pt x="2285" y="3489"/>
                    <a:pt x="2260" y="2560"/>
                    <a:pt x="2561" y="2259"/>
                  </a:cubicBezTo>
                  <a:cubicBezTo>
                    <a:pt x="2109" y="1556"/>
                    <a:pt x="1708" y="778"/>
                    <a:pt x="1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9"/>
            <p:cNvSpPr/>
            <p:nvPr/>
          </p:nvSpPr>
          <p:spPr>
            <a:xfrm>
              <a:off x="5037045" y="4038778"/>
              <a:ext cx="89642" cy="85013"/>
            </a:xfrm>
            <a:custGeom>
              <a:avLst/>
              <a:gdLst/>
              <a:ahLst/>
              <a:cxnLst/>
              <a:rect l="l" t="t" r="r" b="b"/>
              <a:pathLst>
                <a:path w="3892" h="3691" extrusionOk="0">
                  <a:moveTo>
                    <a:pt x="2184" y="1"/>
                  </a:moveTo>
                  <a:cubicBezTo>
                    <a:pt x="1206" y="578"/>
                    <a:pt x="428" y="1456"/>
                    <a:pt x="1" y="2510"/>
                  </a:cubicBezTo>
                  <a:lnTo>
                    <a:pt x="26" y="2510"/>
                  </a:lnTo>
                  <a:cubicBezTo>
                    <a:pt x="26" y="2510"/>
                    <a:pt x="1155" y="2937"/>
                    <a:pt x="1306" y="3389"/>
                  </a:cubicBezTo>
                  <a:cubicBezTo>
                    <a:pt x="1306" y="3439"/>
                    <a:pt x="1306" y="3464"/>
                    <a:pt x="1306" y="3514"/>
                  </a:cubicBezTo>
                  <a:lnTo>
                    <a:pt x="1431" y="3514"/>
                  </a:lnTo>
                  <a:lnTo>
                    <a:pt x="3264" y="3690"/>
                  </a:lnTo>
                  <a:cubicBezTo>
                    <a:pt x="3163" y="3314"/>
                    <a:pt x="3490" y="1958"/>
                    <a:pt x="3891" y="1632"/>
                  </a:cubicBezTo>
                  <a:lnTo>
                    <a:pt x="2210" y="51"/>
                  </a:lnTo>
                  <a:lnTo>
                    <a:pt x="2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9"/>
            <p:cNvSpPr/>
            <p:nvPr/>
          </p:nvSpPr>
          <p:spPr>
            <a:xfrm>
              <a:off x="5173489" y="4032421"/>
              <a:ext cx="91923" cy="91370"/>
            </a:xfrm>
            <a:custGeom>
              <a:avLst/>
              <a:gdLst/>
              <a:ahLst/>
              <a:cxnLst/>
              <a:rect l="l" t="t" r="r" b="b"/>
              <a:pathLst>
                <a:path w="3991" h="3967" extrusionOk="0">
                  <a:moveTo>
                    <a:pt x="1607" y="0"/>
                  </a:moveTo>
                  <a:lnTo>
                    <a:pt x="101" y="1808"/>
                  </a:lnTo>
                  <a:lnTo>
                    <a:pt x="0" y="1808"/>
                  </a:lnTo>
                  <a:cubicBezTo>
                    <a:pt x="377" y="1958"/>
                    <a:pt x="1130" y="3213"/>
                    <a:pt x="1029" y="3815"/>
                  </a:cubicBezTo>
                  <a:cubicBezTo>
                    <a:pt x="1029" y="3866"/>
                    <a:pt x="1004" y="3891"/>
                    <a:pt x="1004" y="3941"/>
                  </a:cubicBezTo>
                  <a:lnTo>
                    <a:pt x="1105" y="3966"/>
                  </a:lnTo>
                  <a:lnTo>
                    <a:pt x="2912" y="3966"/>
                  </a:lnTo>
                  <a:cubicBezTo>
                    <a:pt x="2836" y="3539"/>
                    <a:pt x="3966" y="2786"/>
                    <a:pt x="3966" y="2786"/>
                  </a:cubicBezTo>
                  <a:lnTo>
                    <a:pt x="3991" y="2786"/>
                  </a:lnTo>
                  <a:cubicBezTo>
                    <a:pt x="3966" y="2711"/>
                    <a:pt x="3916" y="2611"/>
                    <a:pt x="3890" y="2510"/>
                  </a:cubicBezTo>
                  <a:cubicBezTo>
                    <a:pt x="3439" y="1456"/>
                    <a:pt x="2610" y="553"/>
                    <a:pt x="1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9"/>
            <p:cNvSpPr/>
            <p:nvPr/>
          </p:nvSpPr>
          <p:spPr>
            <a:xfrm>
              <a:off x="5056138" y="4119714"/>
              <a:ext cx="91923" cy="86165"/>
            </a:xfrm>
            <a:custGeom>
              <a:avLst/>
              <a:gdLst/>
              <a:ahLst/>
              <a:cxnLst/>
              <a:rect l="l" t="t" r="r" b="b"/>
              <a:pathLst>
                <a:path w="3991" h="3741" extrusionOk="0">
                  <a:moveTo>
                    <a:pt x="477" y="0"/>
                  </a:moveTo>
                  <a:cubicBezTo>
                    <a:pt x="527" y="502"/>
                    <a:pt x="0" y="1456"/>
                    <a:pt x="0" y="1456"/>
                  </a:cubicBezTo>
                  <a:cubicBezTo>
                    <a:pt x="326" y="2234"/>
                    <a:pt x="728" y="3012"/>
                    <a:pt x="1205" y="3740"/>
                  </a:cubicBezTo>
                  <a:cubicBezTo>
                    <a:pt x="1657" y="3439"/>
                    <a:pt x="2159" y="3238"/>
                    <a:pt x="2686" y="3113"/>
                  </a:cubicBezTo>
                  <a:cubicBezTo>
                    <a:pt x="3012" y="3163"/>
                    <a:pt x="3313" y="3263"/>
                    <a:pt x="3614" y="3389"/>
                  </a:cubicBezTo>
                  <a:lnTo>
                    <a:pt x="3991" y="1456"/>
                  </a:lnTo>
                  <a:lnTo>
                    <a:pt x="3991" y="1456"/>
                  </a:lnTo>
                  <a:cubicBezTo>
                    <a:pt x="3977" y="1457"/>
                    <a:pt x="3964" y="1458"/>
                    <a:pt x="3950" y="1458"/>
                  </a:cubicBezTo>
                  <a:cubicBezTo>
                    <a:pt x="3417" y="1458"/>
                    <a:pt x="2533" y="543"/>
                    <a:pt x="2435" y="176"/>
                  </a:cubicBezTo>
                  <a:lnTo>
                    <a:pt x="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9"/>
            <p:cNvSpPr/>
            <p:nvPr/>
          </p:nvSpPr>
          <p:spPr>
            <a:xfrm>
              <a:off x="5065950" y="4759649"/>
              <a:ext cx="139922" cy="96690"/>
            </a:xfrm>
            <a:custGeom>
              <a:avLst/>
              <a:gdLst/>
              <a:ahLst/>
              <a:cxnLst/>
              <a:rect l="l" t="t" r="r" b="b"/>
              <a:pathLst>
                <a:path w="6075" h="4198" extrusionOk="0">
                  <a:moveTo>
                    <a:pt x="6075" y="1"/>
                  </a:moveTo>
                  <a:cubicBezTo>
                    <a:pt x="5180" y="373"/>
                    <a:pt x="4023" y="484"/>
                    <a:pt x="2957" y="484"/>
                  </a:cubicBezTo>
                  <a:cubicBezTo>
                    <a:pt x="1511" y="484"/>
                    <a:pt x="232" y="281"/>
                    <a:pt x="1" y="252"/>
                  </a:cubicBezTo>
                  <a:lnTo>
                    <a:pt x="1" y="252"/>
                  </a:lnTo>
                  <a:cubicBezTo>
                    <a:pt x="26" y="1431"/>
                    <a:pt x="101" y="2762"/>
                    <a:pt x="202" y="3791"/>
                  </a:cubicBezTo>
                  <a:cubicBezTo>
                    <a:pt x="293" y="3809"/>
                    <a:pt x="1695" y="4198"/>
                    <a:pt x="3224" y="4198"/>
                  </a:cubicBezTo>
                  <a:cubicBezTo>
                    <a:pt x="3801" y="4198"/>
                    <a:pt x="4396" y="4142"/>
                    <a:pt x="4945" y="3991"/>
                  </a:cubicBezTo>
                  <a:cubicBezTo>
                    <a:pt x="4945" y="3991"/>
                    <a:pt x="5523" y="2084"/>
                    <a:pt x="6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9"/>
            <p:cNvSpPr/>
            <p:nvPr/>
          </p:nvSpPr>
          <p:spPr>
            <a:xfrm>
              <a:off x="4771710" y="4744632"/>
              <a:ext cx="146279" cy="113020"/>
            </a:xfrm>
            <a:custGeom>
              <a:avLst/>
              <a:gdLst/>
              <a:ahLst/>
              <a:cxnLst/>
              <a:rect l="l" t="t" r="r" b="b"/>
              <a:pathLst>
                <a:path w="6351" h="4907" extrusionOk="0">
                  <a:moveTo>
                    <a:pt x="1" y="0"/>
                  </a:moveTo>
                  <a:cubicBezTo>
                    <a:pt x="76" y="1355"/>
                    <a:pt x="151" y="3037"/>
                    <a:pt x="302" y="4192"/>
                  </a:cubicBezTo>
                  <a:lnTo>
                    <a:pt x="327" y="4192"/>
                  </a:lnTo>
                  <a:cubicBezTo>
                    <a:pt x="327" y="4192"/>
                    <a:pt x="2897" y="4906"/>
                    <a:pt x="4533" y="4906"/>
                  </a:cubicBezTo>
                  <a:cubicBezTo>
                    <a:pt x="4884" y="4906"/>
                    <a:pt x="5192" y="4874"/>
                    <a:pt x="5422" y="4794"/>
                  </a:cubicBezTo>
                  <a:lnTo>
                    <a:pt x="6351" y="753"/>
                  </a:lnTo>
                  <a:lnTo>
                    <a:pt x="6351" y="728"/>
                  </a:lnTo>
                  <a:cubicBezTo>
                    <a:pt x="5979" y="776"/>
                    <a:pt x="5590" y="797"/>
                    <a:pt x="5194" y="797"/>
                  </a:cubicBezTo>
                  <a:cubicBezTo>
                    <a:pt x="2915" y="797"/>
                    <a:pt x="428" y="10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9"/>
            <p:cNvSpPr/>
            <p:nvPr/>
          </p:nvSpPr>
          <p:spPr>
            <a:xfrm>
              <a:off x="5071156" y="4846942"/>
              <a:ext cx="145704" cy="49750"/>
            </a:xfrm>
            <a:custGeom>
              <a:avLst/>
              <a:gdLst/>
              <a:ahLst/>
              <a:cxnLst/>
              <a:rect l="l" t="t" r="r" b="b"/>
              <a:pathLst>
                <a:path w="6326" h="2160" extrusionOk="0">
                  <a:moveTo>
                    <a:pt x="1" y="1"/>
                  </a:moveTo>
                  <a:cubicBezTo>
                    <a:pt x="76" y="804"/>
                    <a:pt x="227" y="1406"/>
                    <a:pt x="402" y="1557"/>
                  </a:cubicBezTo>
                  <a:cubicBezTo>
                    <a:pt x="940" y="1992"/>
                    <a:pt x="2704" y="2159"/>
                    <a:pt x="4119" y="2159"/>
                  </a:cubicBezTo>
                  <a:cubicBezTo>
                    <a:pt x="5150" y="2159"/>
                    <a:pt x="5997" y="2071"/>
                    <a:pt x="6050" y="1933"/>
                  </a:cubicBezTo>
                  <a:cubicBezTo>
                    <a:pt x="6326" y="1180"/>
                    <a:pt x="4719" y="201"/>
                    <a:pt x="4719" y="201"/>
                  </a:cubicBezTo>
                  <a:cubicBezTo>
                    <a:pt x="4170" y="352"/>
                    <a:pt x="3575" y="408"/>
                    <a:pt x="2999" y="408"/>
                  </a:cubicBezTo>
                  <a:cubicBezTo>
                    <a:pt x="1470" y="408"/>
                    <a:pt x="74" y="1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9"/>
            <p:cNvSpPr/>
            <p:nvPr/>
          </p:nvSpPr>
          <p:spPr>
            <a:xfrm>
              <a:off x="4778067" y="4841161"/>
              <a:ext cx="145128" cy="58387"/>
            </a:xfrm>
            <a:custGeom>
              <a:avLst/>
              <a:gdLst/>
              <a:ahLst/>
              <a:cxnLst/>
              <a:rect l="l" t="t" r="r" b="b"/>
              <a:pathLst>
                <a:path w="6301" h="2535" extrusionOk="0">
                  <a:moveTo>
                    <a:pt x="1" y="1"/>
                  </a:moveTo>
                  <a:cubicBezTo>
                    <a:pt x="101" y="703"/>
                    <a:pt x="201" y="1180"/>
                    <a:pt x="302" y="1306"/>
                  </a:cubicBezTo>
                  <a:cubicBezTo>
                    <a:pt x="722" y="1726"/>
                    <a:pt x="3927" y="2535"/>
                    <a:pt x="5250" y="2535"/>
                  </a:cubicBezTo>
                  <a:cubicBezTo>
                    <a:pt x="5506" y="2535"/>
                    <a:pt x="5692" y="2504"/>
                    <a:pt x="5773" y="2435"/>
                  </a:cubicBezTo>
                  <a:cubicBezTo>
                    <a:pt x="6300" y="2008"/>
                    <a:pt x="5146" y="603"/>
                    <a:pt x="5146" y="603"/>
                  </a:cubicBezTo>
                  <a:cubicBezTo>
                    <a:pt x="4916" y="683"/>
                    <a:pt x="4608" y="715"/>
                    <a:pt x="4257" y="715"/>
                  </a:cubicBezTo>
                  <a:cubicBezTo>
                    <a:pt x="2621" y="715"/>
                    <a:pt x="51"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9"/>
            <p:cNvSpPr/>
            <p:nvPr/>
          </p:nvSpPr>
          <p:spPr>
            <a:xfrm>
              <a:off x="4720831" y="4449217"/>
              <a:ext cx="550362" cy="258586"/>
            </a:xfrm>
            <a:custGeom>
              <a:avLst/>
              <a:gdLst/>
              <a:ahLst/>
              <a:cxnLst/>
              <a:rect l="l" t="t" r="r" b="b"/>
              <a:pathLst>
                <a:path w="23895" h="11227" extrusionOk="0">
                  <a:moveTo>
                    <a:pt x="23845" y="1"/>
                  </a:moveTo>
                  <a:cubicBezTo>
                    <a:pt x="22389" y="879"/>
                    <a:pt x="19327" y="2134"/>
                    <a:pt x="14232" y="2711"/>
                  </a:cubicBezTo>
                  <a:cubicBezTo>
                    <a:pt x="12733" y="2887"/>
                    <a:pt x="11260" y="2961"/>
                    <a:pt x="9862" y="2961"/>
                  </a:cubicBezTo>
                  <a:cubicBezTo>
                    <a:pt x="5479" y="2961"/>
                    <a:pt x="1830" y="2240"/>
                    <a:pt x="402" y="1707"/>
                  </a:cubicBezTo>
                  <a:cubicBezTo>
                    <a:pt x="402" y="1707"/>
                    <a:pt x="377" y="1883"/>
                    <a:pt x="352" y="2209"/>
                  </a:cubicBezTo>
                  <a:cubicBezTo>
                    <a:pt x="277" y="3941"/>
                    <a:pt x="1" y="9613"/>
                    <a:pt x="453" y="10015"/>
                  </a:cubicBezTo>
                  <a:cubicBezTo>
                    <a:pt x="704" y="10241"/>
                    <a:pt x="1356" y="10467"/>
                    <a:pt x="2184" y="10642"/>
                  </a:cubicBezTo>
                  <a:cubicBezTo>
                    <a:pt x="3644" y="10967"/>
                    <a:pt x="5724" y="11226"/>
                    <a:pt x="7394" y="11226"/>
                  </a:cubicBezTo>
                  <a:cubicBezTo>
                    <a:pt x="8051" y="11226"/>
                    <a:pt x="8644" y="11186"/>
                    <a:pt x="9112" y="11094"/>
                  </a:cubicBezTo>
                  <a:cubicBezTo>
                    <a:pt x="9639" y="10994"/>
                    <a:pt x="10015" y="10843"/>
                    <a:pt x="10116" y="10592"/>
                  </a:cubicBezTo>
                  <a:cubicBezTo>
                    <a:pt x="10643" y="9463"/>
                    <a:pt x="11270" y="5271"/>
                    <a:pt x="11270" y="5271"/>
                  </a:cubicBezTo>
                  <a:cubicBezTo>
                    <a:pt x="11270" y="5271"/>
                    <a:pt x="12324" y="5171"/>
                    <a:pt x="13454" y="4945"/>
                  </a:cubicBezTo>
                  <a:lnTo>
                    <a:pt x="13454" y="4995"/>
                  </a:lnTo>
                  <a:cubicBezTo>
                    <a:pt x="13454" y="4995"/>
                    <a:pt x="13429" y="10366"/>
                    <a:pt x="13680" y="10668"/>
                  </a:cubicBezTo>
                  <a:cubicBezTo>
                    <a:pt x="13755" y="10793"/>
                    <a:pt x="14257" y="10893"/>
                    <a:pt x="14960" y="10944"/>
                  </a:cubicBezTo>
                  <a:cubicBezTo>
                    <a:pt x="15765" y="11006"/>
                    <a:pt x="16573" y="11037"/>
                    <a:pt x="17382" y="11037"/>
                  </a:cubicBezTo>
                  <a:cubicBezTo>
                    <a:pt x="18843" y="11037"/>
                    <a:pt x="20308" y="10937"/>
                    <a:pt x="21761" y="10743"/>
                  </a:cubicBezTo>
                  <a:cubicBezTo>
                    <a:pt x="22464" y="10642"/>
                    <a:pt x="22966" y="10492"/>
                    <a:pt x="23117" y="10316"/>
                  </a:cubicBezTo>
                  <a:cubicBezTo>
                    <a:pt x="23820" y="9463"/>
                    <a:pt x="23895" y="76"/>
                    <a:pt x="23895" y="76"/>
                  </a:cubicBezTo>
                  <a:lnTo>
                    <a:pt x="238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9"/>
            <p:cNvSpPr/>
            <p:nvPr/>
          </p:nvSpPr>
          <p:spPr>
            <a:xfrm>
              <a:off x="4638168" y="4019269"/>
              <a:ext cx="182118" cy="203354"/>
            </a:xfrm>
            <a:custGeom>
              <a:avLst/>
              <a:gdLst/>
              <a:ahLst/>
              <a:cxnLst/>
              <a:rect l="l" t="t" r="r" b="b"/>
              <a:pathLst>
                <a:path w="7907" h="8829" extrusionOk="0">
                  <a:moveTo>
                    <a:pt x="4555" y="1"/>
                  </a:moveTo>
                  <a:cubicBezTo>
                    <a:pt x="4391" y="1"/>
                    <a:pt x="4228" y="15"/>
                    <a:pt x="4067" y="44"/>
                  </a:cubicBezTo>
                  <a:cubicBezTo>
                    <a:pt x="3991" y="95"/>
                    <a:pt x="2611" y="1224"/>
                    <a:pt x="1231" y="4161"/>
                  </a:cubicBezTo>
                  <a:cubicBezTo>
                    <a:pt x="754" y="5215"/>
                    <a:pt x="327" y="6294"/>
                    <a:pt x="1" y="7398"/>
                  </a:cubicBezTo>
                  <a:cubicBezTo>
                    <a:pt x="352" y="7599"/>
                    <a:pt x="729" y="7775"/>
                    <a:pt x="1130" y="7925"/>
                  </a:cubicBezTo>
                  <a:cubicBezTo>
                    <a:pt x="2488" y="8432"/>
                    <a:pt x="3929" y="8685"/>
                    <a:pt x="5378" y="8685"/>
                  </a:cubicBezTo>
                  <a:cubicBezTo>
                    <a:pt x="5510" y="8685"/>
                    <a:pt x="5642" y="8683"/>
                    <a:pt x="5773" y="8678"/>
                  </a:cubicBezTo>
                  <a:lnTo>
                    <a:pt x="5799" y="8829"/>
                  </a:lnTo>
                  <a:cubicBezTo>
                    <a:pt x="6351" y="8352"/>
                    <a:pt x="6878" y="7825"/>
                    <a:pt x="7304" y="7223"/>
                  </a:cubicBezTo>
                  <a:cubicBezTo>
                    <a:pt x="7505" y="6796"/>
                    <a:pt x="7681" y="6344"/>
                    <a:pt x="7806" y="5892"/>
                  </a:cubicBezTo>
                  <a:cubicBezTo>
                    <a:pt x="7806" y="5892"/>
                    <a:pt x="7907" y="1149"/>
                    <a:pt x="5723" y="245"/>
                  </a:cubicBezTo>
                  <a:cubicBezTo>
                    <a:pt x="5350" y="85"/>
                    <a:pt x="4951" y="1"/>
                    <a:pt x="4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9"/>
            <p:cNvSpPr/>
            <p:nvPr/>
          </p:nvSpPr>
          <p:spPr>
            <a:xfrm>
              <a:off x="4711595" y="3993864"/>
              <a:ext cx="585624" cy="523229"/>
            </a:xfrm>
            <a:custGeom>
              <a:avLst/>
              <a:gdLst/>
              <a:ahLst/>
              <a:cxnLst/>
              <a:rect l="l" t="t" r="r" b="b"/>
              <a:pathLst>
                <a:path w="25426" h="22717" extrusionOk="0">
                  <a:moveTo>
                    <a:pt x="19264" y="1"/>
                  </a:moveTo>
                  <a:cubicBezTo>
                    <a:pt x="18768" y="1"/>
                    <a:pt x="18473" y="93"/>
                    <a:pt x="18473" y="93"/>
                  </a:cubicBezTo>
                  <a:cubicBezTo>
                    <a:pt x="17118" y="746"/>
                    <a:pt x="15687" y="1223"/>
                    <a:pt x="14206" y="1499"/>
                  </a:cubicBezTo>
                  <a:cubicBezTo>
                    <a:pt x="14281" y="1800"/>
                    <a:pt x="14482" y="3507"/>
                    <a:pt x="12499" y="3783"/>
                  </a:cubicBezTo>
                  <a:cubicBezTo>
                    <a:pt x="12343" y="3805"/>
                    <a:pt x="12190" y="3815"/>
                    <a:pt x="12040" y="3815"/>
                  </a:cubicBezTo>
                  <a:cubicBezTo>
                    <a:pt x="9976" y="3815"/>
                    <a:pt x="8544" y="1853"/>
                    <a:pt x="8333" y="1549"/>
                  </a:cubicBezTo>
                  <a:cubicBezTo>
                    <a:pt x="7204" y="1348"/>
                    <a:pt x="6074" y="1047"/>
                    <a:pt x="5020" y="620"/>
                  </a:cubicBezTo>
                  <a:lnTo>
                    <a:pt x="5020" y="620"/>
                  </a:lnTo>
                  <a:cubicBezTo>
                    <a:pt x="7429" y="2302"/>
                    <a:pt x="7957" y="6418"/>
                    <a:pt x="8007" y="6920"/>
                  </a:cubicBezTo>
                  <a:cubicBezTo>
                    <a:pt x="8082" y="6945"/>
                    <a:pt x="8157" y="7020"/>
                    <a:pt x="8208" y="7096"/>
                  </a:cubicBezTo>
                  <a:cubicBezTo>
                    <a:pt x="8358" y="7347"/>
                    <a:pt x="8408" y="7673"/>
                    <a:pt x="8308" y="7974"/>
                  </a:cubicBezTo>
                  <a:lnTo>
                    <a:pt x="8358" y="7974"/>
                  </a:lnTo>
                  <a:cubicBezTo>
                    <a:pt x="8358" y="7974"/>
                    <a:pt x="8407" y="7950"/>
                    <a:pt x="8479" y="7950"/>
                  </a:cubicBezTo>
                  <a:cubicBezTo>
                    <a:pt x="8613" y="7950"/>
                    <a:pt x="8830" y="8035"/>
                    <a:pt x="8961" y="8526"/>
                  </a:cubicBezTo>
                  <a:cubicBezTo>
                    <a:pt x="9155" y="9257"/>
                    <a:pt x="5875" y="15874"/>
                    <a:pt x="1667" y="15874"/>
                  </a:cubicBezTo>
                  <a:cubicBezTo>
                    <a:pt x="1539" y="15874"/>
                    <a:pt x="1410" y="15868"/>
                    <a:pt x="1280" y="15855"/>
                  </a:cubicBezTo>
                  <a:cubicBezTo>
                    <a:pt x="1054" y="15830"/>
                    <a:pt x="854" y="15805"/>
                    <a:pt x="653" y="15755"/>
                  </a:cubicBezTo>
                  <a:lnTo>
                    <a:pt x="653" y="15780"/>
                  </a:lnTo>
                  <a:cubicBezTo>
                    <a:pt x="653" y="15780"/>
                    <a:pt x="0" y="20900"/>
                    <a:pt x="151" y="21126"/>
                  </a:cubicBezTo>
                  <a:cubicBezTo>
                    <a:pt x="327" y="21277"/>
                    <a:pt x="552" y="21402"/>
                    <a:pt x="778" y="21452"/>
                  </a:cubicBezTo>
                  <a:cubicBezTo>
                    <a:pt x="2216" y="21989"/>
                    <a:pt x="5911" y="22717"/>
                    <a:pt x="10350" y="22717"/>
                  </a:cubicBezTo>
                  <a:cubicBezTo>
                    <a:pt x="11722" y="22717"/>
                    <a:pt x="13164" y="22647"/>
                    <a:pt x="14633" y="22481"/>
                  </a:cubicBezTo>
                  <a:cubicBezTo>
                    <a:pt x="19703" y="21879"/>
                    <a:pt x="22765" y="20624"/>
                    <a:pt x="24221" y="19771"/>
                  </a:cubicBezTo>
                  <a:cubicBezTo>
                    <a:pt x="24898" y="19369"/>
                    <a:pt x="25225" y="19043"/>
                    <a:pt x="25275" y="18917"/>
                  </a:cubicBezTo>
                  <a:cubicBezTo>
                    <a:pt x="25425" y="18491"/>
                    <a:pt x="23794" y="12868"/>
                    <a:pt x="23794" y="12868"/>
                  </a:cubicBezTo>
                  <a:lnTo>
                    <a:pt x="23769" y="12818"/>
                  </a:lnTo>
                  <a:cubicBezTo>
                    <a:pt x="22672" y="13405"/>
                    <a:pt x="21477" y="13637"/>
                    <a:pt x="20363" y="13637"/>
                  </a:cubicBezTo>
                  <a:cubicBezTo>
                    <a:pt x="18188" y="13637"/>
                    <a:pt x="16321" y="12753"/>
                    <a:pt x="16089" y="11890"/>
                  </a:cubicBezTo>
                  <a:cubicBezTo>
                    <a:pt x="16013" y="11664"/>
                    <a:pt x="16038" y="11538"/>
                    <a:pt x="16139" y="11488"/>
                  </a:cubicBezTo>
                  <a:cubicBezTo>
                    <a:pt x="14532" y="10735"/>
                    <a:pt x="13679" y="9028"/>
                    <a:pt x="13604" y="7221"/>
                  </a:cubicBezTo>
                  <a:cubicBezTo>
                    <a:pt x="13554" y="6268"/>
                    <a:pt x="13729" y="5314"/>
                    <a:pt x="14106" y="4460"/>
                  </a:cubicBezTo>
                  <a:cubicBezTo>
                    <a:pt x="14558" y="3406"/>
                    <a:pt x="15311" y="2528"/>
                    <a:pt x="16289" y="1951"/>
                  </a:cubicBezTo>
                  <a:cubicBezTo>
                    <a:pt x="16842" y="1624"/>
                    <a:pt x="17419" y="1398"/>
                    <a:pt x="18046" y="1298"/>
                  </a:cubicBezTo>
                  <a:cubicBezTo>
                    <a:pt x="18538" y="1200"/>
                    <a:pt x="18995" y="1155"/>
                    <a:pt x="19419" y="1155"/>
                  </a:cubicBezTo>
                  <a:cubicBezTo>
                    <a:pt x="20293" y="1155"/>
                    <a:pt x="21027" y="1345"/>
                    <a:pt x="21635" y="1649"/>
                  </a:cubicBezTo>
                  <a:cubicBezTo>
                    <a:pt x="22664" y="2202"/>
                    <a:pt x="23468" y="3105"/>
                    <a:pt x="23919" y="4159"/>
                  </a:cubicBezTo>
                  <a:cubicBezTo>
                    <a:pt x="24120" y="4059"/>
                    <a:pt x="24296" y="3858"/>
                    <a:pt x="24396" y="3657"/>
                  </a:cubicBezTo>
                  <a:cubicBezTo>
                    <a:pt x="24421" y="3557"/>
                    <a:pt x="24472" y="3456"/>
                    <a:pt x="24497" y="3356"/>
                  </a:cubicBezTo>
                  <a:cubicBezTo>
                    <a:pt x="22440" y="453"/>
                    <a:pt x="20360" y="1"/>
                    <a:pt x="19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9"/>
            <p:cNvSpPr/>
            <p:nvPr/>
          </p:nvSpPr>
          <p:spPr>
            <a:xfrm>
              <a:off x="5064799" y="4696632"/>
              <a:ext cx="157266" cy="74188"/>
            </a:xfrm>
            <a:custGeom>
              <a:avLst/>
              <a:gdLst/>
              <a:ahLst/>
              <a:cxnLst/>
              <a:rect l="l" t="t" r="r" b="b"/>
              <a:pathLst>
                <a:path w="6828" h="3221" extrusionOk="0">
                  <a:moveTo>
                    <a:pt x="6827" y="1"/>
                  </a:moveTo>
                  <a:cubicBezTo>
                    <a:pt x="5379" y="194"/>
                    <a:pt x="3921" y="284"/>
                    <a:pt x="2465" y="284"/>
                  </a:cubicBezTo>
                  <a:cubicBezTo>
                    <a:pt x="1650" y="284"/>
                    <a:pt x="836" y="256"/>
                    <a:pt x="26" y="202"/>
                  </a:cubicBezTo>
                  <a:lnTo>
                    <a:pt x="26" y="202"/>
                  </a:lnTo>
                  <a:cubicBezTo>
                    <a:pt x="26" y="202"/>
                    <a:pt x="1" y="1457"/>
                    <a:pt x="51" y="2988"/>
                  </a:cubicBezTo>
                  <a:cubicBezTo>
                    <a:pt x="282" y="3017"/>
                    <a:pt x="1561" y="3220"/>
                    <a:pt x="3007" y="3220"/>
                  </a:cubicBezTo>
                  <a:cubicBezTo>
                    <a:pt x="4073" y="3220"/>
                    <a:pt x="5230" y="3109"/>
                    <a:pt x="6125" y="2737"/>
                  </a:cubicBezTo>
                  <a:cubicBezTo>
                    <a:pt x="6376" y="1808"/>
                    <a:pt x="6627" y="854"/>
                    <a:pt x="6827" y="26"/>
                  </a:cubicBezTo>
                  <a:lnTo>
                    <a:pt x="6827" y="1"/>
                  </a:ln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9"/>
            <p:cNvSpPr/>
            <p:nvPr/>
          </p:nvSpPr>
          <p:spPr>
            <a:xfrm>
              <a:off x="4770559" y="4694905"/>
              <a:ext cx="160145" cy="68499"/>
            </a:xfrm>
            <a:custGeom>
              <a:avLst/>
              <a:gdLst/>
              <a:ahLst/>
              <a:cxnLst/>
              <a:rect l="l" t="t" r="r" b="b"/>
              <a:pathLst>
                <a:path w="6953" h="2974" extrusionOk="0">
                  <a:moveTo>
                    <a:pt x="0" y="1"/>
                  </a:moveTo>
                  <a:lnTo>
                    <a:pt x="0" y="1"/>
                  </a:lnTo>
                  <a:cubicBezTo>
                    <a:pt x="0" y="1"/>
                    <a:pt x="25" y="929"/>
                    <a:pt x="76" y="2159"/>
                  </a:cubicBezTo>
                  <a:cubicBezTo>
                    <a:pt x="507" y="2288"/>
                    <a:pt x="3030" y="2973"/>
                    <a:pt x="5307" y="2973"/>
                  </a:cubicBezTo>
                  <a:cubicBezTo>
                    <a:pt x="5682" y="2973"/>
                    <a:pt x="6050" y="2955"/>
                    <a:pt x="6401" y="2912"/>
                  </a:cubicBezTo>
                  <a:lnTo>
                    <a:pt x="6953" y="477"/>
                  </a:lnTo>
                  <a:lnTo>
                    <a:pt x="6953" y="427"/>
                  </a:lnTo>
                  <a:cubicBezTo>
                    <a:pt x="6472" y="515"/>
                    <a:pt x="5858" y="553"/>
                    <a:pt x="5179" y="553"/>
                  </a:cubicBezTo>
                  <a:cubicBezTo>
                    <a:pt x="3517" y="553"/>
                    <a:pt x="1461" y="321"/>
                    <a:pt x="0" y="1"/>
                  </a:cubicBez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9"/>
            <p:cNvSpPr/>
            <p:nvPr/>
          </p:nvSpPr>
          <p:spPr>
            <a:xfrm>
              <a:off x="4901775" y="4023737"/>
              <a:ext cx="143400" cy="58595"/>
            </a:xfrm>
            <a:custGeom>
              <a:avLst/>
              <a:gdLst/>
              <a:ahLst/>
              <a:cxnLst/>
              <a:rect l="l" t="t" r="r" b="b"/>
              <a:pathLst>
                <a:path w="6226" h="2544" extrusionOk="0">
                  <a:moveTo>
                    <a:pt x="5974" y="1"/>
                  </a:moveTo>
                  <a:lnTo>
                    <a:pt x="5974" y="1"/>
                  </a:lnTo>
                  <a:cubicBezTo>
                    <a:pt x="4914" y="178"/>
                    <a:pt x="3846" y="266"/>
                    <a:pt x="2783" y="266"/>
                  </a:cubicBezTo>
                  <a:cubicBezTo>
                    <a:pt x="1883" y="266"/>
                    <a:pt x="987" y="203"/>
                    <a:pt x="101" y="76"/>
                  </a:cubicBezTo>
                  <a:cubicBezTo>
                    <a:pt x="95" y="75"/>
                    <a:pt x="90" y="74"/>
                    <a:pt x="85" y="74"/>
                  </a:cubicBezTo>
                  <a:cubicBezTo>
                    <a:pt x="1" y="74"/>
                    <a:pt x="177" y="279"/>
                    <a:pt x="113" y="279"/>
                  </a:cubicBezTo>
                  <a:cubicBezTo>
                    <a:pt x="110" y="279"/>
                    <a:pt x="106" y="278"/>
                    <a:pt x="101" y="277"/>
                  </a:cubicBezTo>
                  <a:lnTo>
                    <a:pt x="101" y="277"/>
                  </a:lnTo>
                  <a:cubicBezTo>
                    <a:pt x="288" y="581"/>
                    <a:pt x="1719" y="2543"/>
                    <a:pt x="3803" y="2543"/>
                  </a:cubicBezTo>
                  <a:cubicBezTo>
                    <a:pt x="3955" y="2543"/>
                    <a:pt x="4109" y="2533"/>
                    <a:pt x="4268" y="2511"/>
                  </a:cubicBezTo>
                  <a:cubicBezTo>
                    <a:pt x="6225" y="2235"/>
                    <a:pt x="6024" y="327"/>
                    <a:pt x="5974" y="1"/>
                  </a:cubicBez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9"/>
            <p:cNvSpPr/>
            <p:nvPr/>
          </p:nvSpPr>
          <p:spPr>
            <a:xfrm>
              <a:off x="5078088" y="4078094"/>
              <a:ext cx="252068" cy="230026"/>
            </a:xfrm>
            <a:custGeom>
              <a:avLst/>
              <a:gdLst/>
              <a:ahLst/>
              <a:cxnLst/>
              <a:rect l="l" t="t" r="r" b="b"/>
              <a:pathLst>
                <a:path w="10944" h="9987" extrusionOk="0">
                  <a:moveTo>
                    <a:pt x="8484" y="0"/>
                  </a:moveTo>
                  <a:cubicBezTo>
                    <a:pt x="8384" y="226"/>
                    <a:pt x="8233" y="402"/>
                    <a:pt x="8032" y="527"/>
                  </a:cubicBezTo>
                  <a:cubicBezTo>
                    <a:pt x="8058" y="603"/>
                    <a:pt x="8108" y="703"/>
                    <a:pt x="8133" y="778"/>
                  </a:cubicBezTo>
                  <a:cubicBezTo>
                    <a:pt x="8359" y="1280"/>
                    <a:pt x="8509" y="1807"/>
                    <a:pt x="8585" y="2360"/>
                  </a:cubicBezTo>
                  <a:cubicBezTo>
                    <a:pt x="8409" y="2861"/>
                    <a:pt x="8108" y="3338"/>
                    <a:pt x="7731" y="3740"/>
                  </a:cubicBezTo>
                  <a:cubicBezTo>
                    <a:pt x="6276" y="5271"/>
                    <a:pt x="3891" y="5798"/>
                    <a:pt x="3891" y="5798"/>
                  </a:cubicBezTo>
                  <a:cubicBezTo>
                    <a:pt x="3615" y="5647"/>
                    <a:pt x="3339" y="5522"/>
                    <a:pt x="3038" y="5422"/>
                  </a:cubicBezTo>
                  <a:cubicBezTo>
                    <a:pt x="2950" y="5384"/>
                    <a:pt x="2850" y="5365"/>
                    <a:pt x="2749" y="5365"/>
                  </a:cubicBezTo>
                  <a:cubicBezTo>
                    <a:pt x="2649" y="5365"/>
                    <a:pt x="2548" y="5384"/>
                    <a:pt x="2461" y="5422"/>
                  </a:cubicBezTo>
                  <a:cubicBezTo>
                    <a:pt x="1984" y="5773"/>
                    <a:pt x="2636" y="6350"/>
                    <a:pt x="2737" y="6426"/>
                  </a:cubicBezTo>
                  <a:cubicBezTo>
                    <a:pt x="2619" y="6386"/>
                    <a:pt x="1706" y="5919"/>
                    <a:pt x="1144" y="5919"/>
                  </a:cubicBezTo>
                  <a:cubicBezTo>
                    <a:pt x="986" y="5919"/>
                    <a:pt x="856" y="5956"/>
                    <a:pt x="779" y="6049"/>
                  </a:cubicBezTo>
                  <a:cubicBezTo>
                    <a:pt x="528" y="6375"/>
                    <a:pt x="1356" y="7028"/>
                    <a:pt x="1632" y="7229"/>
                  </a:cubicBezTo>
                  <a:cubicBezTo>
                    <a:pt x="1385" y="7070"/>
                    <a:pt x="740" y="6662"/>
                    <a:pt x="336" y="6662"/>
                  </a:cubicBezTo>
                  <a:cubicBezTo>
                    <a:pt x="165" y="6662"/>
                    <a:pt x="38" y="6734"/>
                    <a:pt x="1" y="6927"/>
                  </a:cubicBezTo>
                  <a:cubicBezTo>
                    <a:pt x="1" y="6927"/>
                    <a:pt x="1" y="6953"/>
                    <a:pt x="1" y="6978"/>
                  </a:cubicBezTo>
                  <a:cubicBezTo>
                    <a:pt x="1" y="7379"/>
                    <a:pt x="679" y="7831"/>
                    <a:pt x="1030" y="8057"/>
                  </a:cubicBezTo>
                  <a:cubicBezTo>
                    <a:pt x="847" y="7955"/>
                    <a:pt x="548" y="7804"/>
                    <a:pt x="348" y="7804"/>
                  </a:cubicBezTo>
                  <a:cubicBezTo>
                    <a:pt x="301" y="7804"/>
                    <a:pt x="260" y="7812"/>
                    <a:pt x="227" y="7831"/>
                  </a:cubicBezTo>
                  <a:cubicBezTo>
                    <a:pt x="151" y="7881"/>
                    <a:pt x="126" y="8007"/>
                    <a:pt x="177" y="8233"/>
                  </a:cubicBezTo>
                  <a:cubicBezTo>
                    <a:pt x="425" y="9109"/>
                    <a:pt x="2276" y="9986"/>
                    <a:pt x="4436" y="9986"/>
                  </a:cubicBezTo>
                  <a:cubicBezTo>
                    <a:pt x="5553" y="9986"/>
                    <a:pt x="6753" y="9752"/>
                    <a:pt x="7857" y="9161"/>
                  </a:cubicBezTo>
                  <a:cubicBezTo>
                    <a:pt x="7982" y="9086"/>
                    <a:pt x="8108" y="9011"/>
                    <a:pt x="8258" y="8935"/>
                  </a:cubicBezTo>
                  <a:cubicBezTo>
                    <a:pt x="10944" y="7229"/>
                    <a:pt x="10793" y="2711"/>
                    <a:pt x="8534" y="25"/>
                  </a:cubicBezTo>
                  <a:lnTo>
                    <a:pt x="8484" y="0"/>
                  </a:ln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9"/>
            <p:cNvSpPr/>
            <p:nvPr/>
          </p:nvSpPr>
          <p:spPr>
            <a:xfrm>
              <a:off x="4569370" y="3563018"/>
              <a:ext cx="677547" cy="471890"/>
            </a:xfrm>
            <a:custGeom>
              <a:avLst/>
              <a:gdLst/>
              <a:ahLst/>
              <a:cxnLst/>
              <a:rect l="l" t="t" r="r" b="b"/>
              <a:pathLst>
                <a:path w="29417" h="20488" extrusionOk="0">
                  <a:moveTo>
                    <a:pt x="25702" y="0"/>
                  </a:moveTo>
                  <a:cubicBezTo>
                    <a:pt x="25100" y="226"/>
                    <a:pt x="24472" y="402"/>
                    <a:pt x="23820" y="527"/>
                  </a:cubicBezTo>
                  <a:cubicBezTo>
                    <a:pt x="22434" y="815"/>
                    <a:pt x="21051" y="920"/>
                    <a:pt x="19710" y="920"/>
                  </a:cubicBezTo>
                  <a:cubicBezTo>
                    <a:pt x="16048" y="920"/>
                    <a:pt x="12698" y="136"/>
                    <a:pt x="10450" y="136"/>
                  </a:cubicBezTo>
                  <a:cubicBezTo>
                    <a:pt x="9422" y="136"/>
                    <a:pt x="8624" y="300"/>
                    <a:pt x="8133" y="778"/>
                  </a:cubicBezTo>
                  <a:cubicBezTo>
                    <a:pt x="8133" y="778"/>
                    <a:pt x="9137" y="6225"/>
                    <a:pt x="5774" y="9312"/>
                  </a:cubicBezTo>
                  <a:lnTo>
                    <a:pt x="5723" y="9337"/>
                  </a:lnTo>
                  <a:cubicBezTo>
                    <a:pt x="5221" y="8785"/>
                    <a:pt x="4494" y="8484"/>
                    <a:pt x="3741" y="8484"/>
                  </a:cubicBezTo>
                  <a:cubicBezTo>
                    <a:pt x="3565" y="8484"/>
                    <a:pt x="3389" y="8509"/>
                    <a:pt x="3214" y="8509"/>
                  </a:cubicBezTo>
                  <a:cubicBezTo>
                    <a:pt x="854" y="8760"/>
                    <a:pt x="1" y="13528"/>
                    <a:pt x="2360" y="14959"/>
                  </a:cubicBezTo>
                  <a:cubicBezTo>
                    <a:pt x="2912" y="15299"/>
                    <a:pt x="3536" y="15471"/>
                    <a:pt x="4164" y="15471"/>
                  </a:cubicBezTo>
                  <a:cubicBezTo>
                    <a:pt x="4650" y="15471"/>
                    <a:pt x="5138" y="15368"/>
                    <a:pt x="5598" y="15160"/>
                  </a:cubicBezTo>
                  <a:cubicBezTo>
                    <a:pt x="6426" y="16264"/>
                    <a:pt x="7480" y="17218"/>
                    <a:pt x="8660" y="17971"/>
                  </a:cubicBezTo>
                  <a:cubicBezTo>
                    <a:pt x="9087" y="18247"/>
                    <a:pt x="9513" y="18498"/>
                    <a:pt x="9965" y="18749"/>
                  </a:cubicBezTo>
                  <a:lnTo>
                    <a:pt x="10191" y="18799"/>
                  </a:lnTo>
                  <a:cubicBezTo>
                    <a:pt x="10542" y="18925"/>
                    <a:pt x="10894" y="19100"/>
                    <a:pt x="11220" y="19326"/>
                  </a:cubicBezTo>
                  <a:cubicBezTo>
                    <a:pt x="12299" y="19753"/>
                    <a:pt x="13404" y="20079"/>
                    <a:pt x="14558" y="20255"/>
                  </a:cubicBezTo>
                  <a:cubicBezTo>
                    <a:pt x="14634" y="20280"/>
                    <a:pt x="14759" y="20305"/>
                    <a:pt x="14859" y="20330"/>
                  </a:cubicBezTo>
                  <a:cubicBezTo>
                    <a:pt x="15623" y="20435"/>
                    <a:pt x="16395" y="20487"/>
                    <a:pt x="17167" y="20487"/>
                  </a:cubicBezTo>
                  <a:cubicBezTo>
                    <a:pt x="18247" y="20487"/>
                    <a:pt x="19327" y="20385"/>
                    <a:pt x="20381" y="20180"/>
                  </a:cubicBezTo>
                  <a:cubicBezTo>
                    <a:pt x="21862" y="19929"/>
                    <a:pt x="23293" y="19452"/>
                    <a:pt x="24648" y="18774"/>
                  </a:cubicBezTo>
                  <a:cubicBezTo>
                    <a:pt x="26731" y="17720"/>
                    <a:pt x="28262" y="16239"/>
                    <a:pt x="28614" y="14633"/>
                  </a:cubicBezTo>
                  <a:cubicBezTo>
                    <a:pt x="29417" y="10968"/>
                    <a:pt x="27585" y="8760"/>
                    <a:pt x="27585" y="8760"/>
                  </a:cubicBezTo>
                  <a:cubicBezTo>
                    <a:pt x="27585" y="8760"/>
                    <a:pt x="27559" y="8208"/>
                    <a:pt x="27484" y="7379"/>
                  </a:cubicBezTo>
                  <a:cubicBezTo>
                    <a:pt x="27334" y="5120"/>
                    <a:pt x="26857" y="703"/>
                    <a:pt x="25702" y="25"/>
                  </a:cubicBezTo>
                  <a:lnTo>
                    <a:pt x="25702" y="0"/>
                  </a:ln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9"/>
            <p:cNvSpPr/>
            <p:nvPr/>
          </p:nvSpPr>
          <p:spPr>
            <a:xfrm>
              <a:off x="4674582" y="4345202"/>
              <a:ext cx="43969" cy="71677"/>
            </a:xfrm>
            <a:custGeom>
              <a:avLst/>
              <a:gdLst/>
              <a:ahLst/>
              <a:cxnLst/>
              <a:rect l="l" t="t" r="r" b="b"/>
              <a:pathLst>
                <a:path w="1909" h="3112" extrusionOk="0">
                  <a:moveTo>
                    <a:pt x="385" y="0"/>
                  </a:moveTo>
                  <a:cubicBezTo>
                    <a:pt x="359" y="0"/>
                    <a:pt x="339" y="8"/>
                    <a:pt x="327" y="24"/>
                  </a:cubicBezTo>
                  <a:cubicBezTo>
                    <a:pt x="327" y="24"/>
                    <a:pt x="1" y="2157"/>
                    <a:pt x="1005" y="2860"/>
                  </a:cubicBezTo>
                  <a:lnTo>
                    <a:pt x="1908" y="3111"/>
                  </a:lnTo>
                  <a:cubicBezTo>
                    <a:pt x="1833" y="2408"/>
                    <a:pt x="1808" y="1680"/>
                    <a:pt x="1808" y="978"/>
                  </a:cubicBezTo>
                  <a:cubicBezTo>
                    <a:pt x="1808" y="978"/>
                    <a:pt x="682"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9"/>
            <p:cNvSpPr/>
            <p:nvPr/>
          </p:nvSpPr>
          <p:spPr>
            <a:xfrm>
              <a:off x="4684993" y="4240519"/>
              <a:ext cx="210448" cy="204460"/>
            </a:xfrm>
            <a:custGeom>
              <a:avLst/>
              <a:gdLst/>
              <a:ahLst/>
              <a:cxnLst/>
              <a:rect l="l" t="t" r="r" b="b"/>
              <a:pathLst>
                <a:path w="9137" h="8877" extrusionOk="0">
                  <a:moveTo>
                    <a:pt x="9137" y="1"/>
                  </a:moveTo>
                  <a:lnTo>
                    <a:pt x="5849" y="980"/>
                  </a:lnTo>
                  <a:cubicBezTo>
                    <a:pt x="5849" y="980"/>
                    <a:pt x="5114" y="7302"/>
                    <a:pt x="1866" y="7302"/>
                  </a:cubicBezTo>
                  <a:cubicBezTo>
                    <a:pt x="1319" y="7302"/>
                    <a:pt x="700" y="7122"/>
                    <a:pt x="1" y="6702"/>
                  </a:cubicBezTo>
                  <a:lnTo>
                    <a:pt x="1" y="6702"/>
                  </a:lnTo>
                  <a:cubicBezTo>
                    <a:pt x="1" y="6703"/>
                    <a:pt x="522" y="8877"/>
                    <a:pt x="3024" y="8877"/>
                  </a:cubicBezTo>
                  <a:cubicBezTo>
                    <a:pt x="3479" y="8877"/>
                    <a:pt x="3999" y="8805"/>
                    <a:pt x="4594" y="8635"/>
                  </a:cubicBezTo>
                  <a:cubicBezTo>
                    <a:pt x="9137" y="7330"/>
                    <a:pt x="9137" y="1"/>
                    <a:pt x="9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9"/>
            <p:cNvSpPr/>
            <p:nvPr/>
          </p:nvSpPr>
          <p:spPr>
            <a:xfrm>
              <a:off x="4641646" y="4136666"/>
              <a:ext cx="280259" cy="223392"/>
            </a:xfrm>
            <a:custGeom>
              <a:avLst/>
              <a:gdLst/>
              <a:ahLst/>
              <a:cxnLst/>
              <a:rect l="l" t="t" r="r" b="b"/>
              <a:pathLst>
                <a:path w="12168" h="9699" extrusionOk="0">
                  <a:moveTo>
                    <a:pt x="9906" y="1"/>
                  </a:moveTo>
                  <a:cubicBezTo>
                    <a:pt x="9308" y="1"/>
                    <a:pt x="8609" y="1172"/>
                    <a:pt x="8609" y="1172"/>
                  </a:cubicBezTo>
                  <a:cubicBezTo>
                    <a:pt x="8766" y="521"/>
                    <a:pt x="8421" y="231"/>
                    <a:pt x="8149" y="231"/>
                  </a:cubicBezTo>
                  <a:cubicBezTo>
                    <a:pt x="8117" y="231"/>
                    <a:pt x="8086" y="235"/>
                    <a:pt x="8057" y="243"/>
                  </a:cubicBezTo>
                  <a:cubicBezTo>
                    <a:pt x="7856" y="293"/>
                    <a:pt x="7756" y="494"/>
                    <a:pt x="7655" y="770"/>
                  </a:cubicBezTo>
                  <a:cubicBezTo>
                    <a:pt x="7505" y="1247"/>
                    <a:pt x="7354" y="1674"/>
                    <a:pt x="7128" y="2126"/>
                  </a:cubicBezTo>
                  <a:cubicBezTo>
                    <a:pt x="6702" y="2728"/>
                    <a:pt x="6200" y="3255"/>
                    <a:pt x="5622" y="3732"/>
                  </a:cubicBezTo>
                  <a:lnTo>
                    <a:pt x="5622" y="3581"/>
                  </a:lnTo>
                  <a:cubicBezTo>
                    <a:pt x="5491" y="3585"/>
                    <a:pt x="5360" y="3588"/>
                    <a:pt x="5229" y="3588"/>
                  </a:cubicBezTo>
                  <a:cubicBezTo>
                    <a:pt x="3779" y="3588"/>
                    <a:pt x="2337" y="3333"/>
                    <a:pt x="979" y="2803"/>
                  </a:cubicBezTo>
                  <a:lnTo>
                    <a:pt x="929" y="2853"/>
                  </a:lnTo>
                  <a:cubicBezTo>
                    <a:pt x="929" y="2853"/>
                    <a:pt x="0" y="8626"/>
                    <a:pt x="3665" y="9555"/>
                  </a:cubicBezTo>
                  <a:cubicBezTo>
                    <a:pt x="3891" y="9605"/>
                    <a:pt x="4091" y="9655"/>
                    <a:pt x="4292" y="9680"/>
                  </a:cubicBezTo>
                  <a:cubicBezTo>
                    <a:pt x="4422" y="9693"/>
                    <a:pt x="4551" y="9699"/>
                    <a:pt x="4679" y="9699"/>
                  </a:cubicBezTo>
                  <a:cubicBezTo>
                    <a:pt x="8910" y="9699"/>
                    <a:pt x="12167" y="3057"/>
                    <a:pt x="11972" y="2326"/>
                  </a:cubicBezTo>
                  <a:cubicBezTo>
                    <a:pt x="11843" y="1857"/>
                    <a:pt x="11630" y="1774"/>
                    <a:pt x="11495" y="1774"/>
                  </a:cubicBezTo>
                  <a:cubicBezTo>
                    <a:pt x="11421" y="1774"/>
                    <a:pt x="11370" y="1799"/>
                    <a:pt x="11370" y="1799"/>
                  </a:cubicBezTo>
                  <a:lnTo>
                    <a:pt x="11345" y="1799"/>
                  </a:lnTo>
                  <a:cubicBezTo>
                    <a:pt x="11420" y="1498"/>
                    <a:pt x="11395" y="1172"/>
                    <a:pt x="11219" y="896"/>
                  </a:cubicBezTo>
                  <a:cubicBezTo>
                    <a:pt x="11169" y="820"/>
                    <a:pt x="11094" y="770"/>
                    <a:pt x="11019" y="720"/>
                  </a:cubicBezTo>
                  <a:cubicBezTo>
                    <a:pt x="10943" y="692"/>
                    <a:pt x="10865" y="678"/>
                    <a:pt x="10786" y="678"/>
                  </a:cubicBezTo>
                  <a:cubicBezTo>
                    <a:pt x="10655" y="678"/>
                    <a:pt x="10526" y="717"/>
                    <a:pt x="10416" y="795"/>
                  </a:cubicBezTo>
                  <a:cubicBezTo>
                    <a:pt x="10441" y="494"/>
                    <a:pt x="10341" y="218"/>
                    <a:pt x="10090" y="42"/>
                  </a:cubicBezTo>
                  <a:cubicBezTo>
                    <a:pt x="10030" y="14"/>
                    <a:pt x="9968" y="1"/>
                    <a:pt x="9906" y="1"/>
                  </a:cubicBezTo>
                  <a:close/>
                </a:path>
              </a:pathLst>
            </a:custGeom>
            <a:solidFill>
              <a:srgbClr val="F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9"/>
            <p:cNvSpPr/>
            <p:nvPr/>
          </p:nvSpPr>
          <p:spPr>
            <a:xfrm>
              <a:off x="4764777" y="4134731"/>
              <a:ext cx="117949" cy="92383"/>
            </a:xfrm>
            <a:custGeom>
              <a:avLst/>
              <a:gdLst/>
              <a:ahLst/>
              <a:cxnLst/>
              <a:rect l="l" t="t" r="r" b="b"/>
              <a:pathLst>
                <a:path w="5121" h="4011" extrusionOk="0">
                  <a:moveTo>
                    <a:pt x="4493" y="1"/>
                  </a:moveTo>
                  <a:cubicBezTo>
                    <a:pt x="4393" y="1"/>
                    <a:pt x="4317" y="26"/>
                    <a:pt x="4242" y="51"/>
                  </a:cubicBezTo>
                  <a:cubicBezTo>
                    <a:pt x="4167" y="101"/>
                    <a:pt x="4091" y="126"/>
                    <a:pt x="4041" y="177"/>
                  </a:cubicBezTo>
                  <a:cubicBezTo>
                    <a:pt x="3916" y="277"/>
                    <a:pt x="3790" y="377"/>
                    <a:pt x="3690" y="478"/>
                  </a:cubicBezTo>
                  <a:cubicBezTo>
                    <a:pt x="3601" y="578"/>
                    <a:pt x="3511" y="679"/>
                    <a:pt x="3426" y="781"/>
                  </a:cubicBezTo>
                  <a:lnTo>
                    <a:pt x="3426" y="781"/>
                  </a:lnTo>
                  <a:cubicBezTo>
                    <a:pt x="3417" y="742"/>
                    <a:pt x="3403" y="707"/>
                    <a:pt x="3389" y="679"/>
                  </a:cubicBezTo>
                  <a:lnTo>
                    <a:pt x="3364" y="553"/>
                  </a:lnTo>
                  <a:lnTo>
                    <a:pt x="3313" y="478"/>
                  </a:lnTo>
                  <a:cubicBezTo>
                    <a:pt x="3213" y="327"/>
                    <a:pt x="3087" y="227"/>
                    <a:pt x="2937" y="177"/>
                  </a:cubicBezTo>
                  <a:cubicBezTo>
                    <a:pt x="2887" y="177"/>
                    <a:pt x="2836" y="152"/>
                    <a:pt x="2786" y="152"/>
                  </a:cubicBezTo>
                  <a:lnTo>
                    <a:pt x="2686" y="152"/>
                  </a:lnTo>
                  <a:cubicBezTo>
                    <a:pt x="2611" y="177"/>
                    <a:pt x="2510" y="202"/>
                    <a:pt x="2435" y="277"/>
                  </a:cubicBezTo>
                  <a:cubicBezTo>
                    <a:pt x="2335" y="377"/>
                    <a:pt x="2259" y="503"/>
                    <a:pt x="2209" y="653"/>
                  </a:cubicBezTo>
                  <a:cubicBezTo>
                    <a:pt x="2159" y="779"/>
                    <a:pt x="2109" y="879"/>
                    <a:pt x="2084" y="1005"/>
                  </a:cubicBezTo>
                  <a:lnTo>
                    <a:pt x="1958" y="1356"/>
                  </a:lnTo>
                  <a:cubicBezTo>
                    <a:pt x="1933" y="1482"/>
                    <a:pt x="1883" y="1582"/>
                    <a:pt x="1858" y="1683"/>
                  </a:cubicBezTo>
                  <a:cubicBezTo>
                    <a:pt x="1807" y="1808"/>
                    <a:pt x="1757" y="1908"/>
                    <a:pt x="1707" y="2034"/>
                  </a:cubicBezTo>
                  <a:lnTo>
                    <a:pt x="1657" y="2109"/>
                  </a:lnTo>
                  <a:lnTo>
                    <a:pt x="1657" y="2134"/>
                  </a:lnTo>
                  <a:lnTo>
                    <a:pt x="1632" y="2159"/>
                  </a:lnTo>
                  <a:lnTo>
                    <a:pt x="1531" y="2310"/>
                  </a:lnTo>
                  <a:cubicBezTo>
                    <a:pt x="1456" y="2410"/>
                    <a:pt x="1406" y="2511"/>
                    <a:pt x="1331" y="2611"/>
                  </a:cubicBezTo>
                  <a:lnTo>
                    <a:pt x="1080" y="2887"/>
                  </a:lnTo>
                  <a:cubicBezTo>
                    <a:pt x="929" y="3063"/>
                    <a:pt x="753" y="3239"/>
                    <a:pt x="578" y="3414"/>
                  </a:cubicBezTo>
                  <a:cubicBezTo>
                    <a:pt x="402" y="3590"/>
                    <a:pt x="226" y="3741"/>
                    <a:pt x="51" y="3916"/>
                  </a:cubicBezTo>
                  <a:cubicBezTo>
                    <a:pt x="25" y="3941"/>
                    <a:pt x="0" y="3967"/>
                    <a:pt x="25" y="3992"/>
                  </a:cubicBezTo>
                  <a:cubicBezTo>
                    <a:pt x="38" y="4004"/>
                    <a:pt x="51" y="4010"/>
                    <a:pt x="63" y="4010"/>
                  </a:cubicBezTo>
                  <a:cubicBezTo>
                    <a:pt x="76" y="4010"/>
                    <a:pt x="88" y="4004"/>
                    <a:pt x="101" y="3992"/>
                  </a:cubicBezTo>
                  <a:cubicBezTo>
                    <a:pt x="201" y="3941"/>
                    <a:pt x="327" y="3866"/>
                    <a:pt x="402" y="3766"/>
                  </a:cubicBezTo>
                  <a:lnTo>
                    <a:pt x="703" y="3540"/>
                  </a:lnTo>
                  <a:cubicBezTo>
                    <a:pt x="879" y="3364"/>
                    <a:pt x="1080" y="3214"/>
                    <a:pt x="1255" y="3038"/>
                  </a:cubicBezTo>
                  <a:lnTo>
                    <a:pt x="1506" y="2762"/>
                  </a:lnTo>
                  <a:cubicBezTo>
                    <a:pt x="1607" y="2661"/>
                    <a:pt x="1682" y="2561"/>
                    <a:pt x="1757" y="2461"/>
                  </a:cubicBezTo>
                  <a:lnTo>
                    <a:pt x="1858" y="2285"/>
                  </a:lnTo>
                  <a:lnTo>
                    <a:pt x="1883" y="2260"/>
                  </a:lnTo>
                  <a:lnTo>
                    <a:pt x="1883" y="2235"/>
                  </a:lnTo>
                  <a:lnTo>
                    <a:pt x="1933" y="2159"/>
                  </a:lnTo>
                  <a:cubicBezTo>
                    <a:pt x="1983" y="2034"/>
                    <a:pt x="2058" y="1934"/>
                    <a:pt x="2109" y="1808"/>
                  </a:cubicBezTo>
                  <a:cubicBezTo>
                    <a:pt x="2134" y="1708"/>
                    <a:pt x="2209" y="1582"/>
                    <a:pt x="2234" y="1457"/>
                  </a:cubicBezTo>
                  <a:lnTo>
                    <a:pt x="2360" y="1105"/>
                  </a:lnTo>
                  <a:cubicBezTo>
                    <a:pt x="2410" y="879"/>
                    <a:pt x="2485" y="679"/>
                    <a:pt x="2636" y="528"/>
                  </a:cubicBezTo>
                  <a:cubicBezTo>
                    <a:pt x="2636" y="478"/>
                    <a:pt x="2686" y="503"/>
                    <a:pt x="2686" y="478"/>
                  </a:cubicBezTo>
                  <a:lnTo>
                    <a:pt x="2836" y="478"/>
                  </a:lnTo>
                  <a:cubicBezTo>
                    <a:pt x="2912" y="503"/>
                    <a:pt x="2987" y="553"/>
                    <a:pt x="3037" y="628"/>
                  </a:cubicBezTo>
                  <a:lnTo>
                    <a:pt x="3087" y="679"/>
                  </a:lnTo>
                  <a:lnTo>
                    <a:pt x="3087" y="754"/>
                  </a:lnTo>
                  <a:cubicBezTo>
                    <a:pt x="3113" y="804"/>
                    <a:pt x="3138" y="854"/>
                    <a:pt x="3138" y="904"/>
                  </a:cubicBezTo>
                  <a:cubicBezTo>
                    <a:pt x="3138" y="1005"/>
                    <a:pt x="3138" y="1105"/>
                    <a:pt x="3113" y="1206"/>
                  </a:cubicBezTo>
                  <a:lnTo>
                    <a:pt x="3113" y="1231"/>
                  </a:lnTo>
                  <a:cubicBezTo>
                    <a:pt x="3096" y="1328"/>
                    <a:pt x="3175" y="1395"/>
                    <a:pt x="3253" y="1395"/>
                  </a:cubicBezTo>
                  <a:cubicBezTo>
                    <a:pt x="3295" y="1395"/>
                    <a:pt x="3337" y="1375"/>
                    <a:pt x="3364" y="1331"/>
                  </a:cubicBezTo>
                  <a:cubicBezTo>
                    <a:pt x="3371" y="1319"/>
                    <a:pt x="3379" y="1306"/>
                    <a:pt x="3386" y="1294"/>
                  </a:cubicBezTo>
                  <a:lnTo>
                    <a:pt x="3386" y="1294"/>
                  </a:lnTo>
                  <a:lnTo>
                    <a:pt x="3414" y="1306"/>
                  </a:lnTo>
                  <a:cubicBezTo>
                    <a:pt x="3418" y="1281"/>
                    <a:pt x="3421" y="1257"/>
                    <a:pt x="3424" y="1233"/>
                  </a:cubicBezTo>
                  <a:lnTo>
                    <a:pt x="3424" y="1233"/>
                  </a:lnTo>
                  <a:cubicBezTo>
                    <a:pt x="3560" y="1021"/>
                    <a:pt x="3713" y="828"/>
                    <a:pt x="3866" y="653"/>
                  </a:cubicBezTo>
                  <a:cubicBezTo>
                    <a:pt x="3966" y="528"/>
                    <a:pt x="4066" y="453"/>
                    <a:pt x="4167" y="352"/>
                  </a:cubicBezTo>
                  <a:cubicBezTo>
                    <a:pt x="4217" y="327"/>
                    <a:pt x="4267" y="277"/>
                    <a:pt x="4317" y="252"/>
                  </a:cubicBezTo>
                  <a:cubicBezTo>
                    <a:pt x="4393" y="227"/>
                    <a:pt x="4443" y="202"/>
                    <a:pt x="4493" y="202"/>
                  </a:cubicBezTo>
                  <a:lnTo>
                    <a:pt x="4593" y="202"/>
                  </a:lnTo>
                  <a:cubicBezTo>
                    <a:pt x="4618" y="227"/>
                    <a:pt x="4669" y="227"/>
                    <a:pt x="4669" y="227"/>
                  </a:cubicBezTo>
                  <a:lnTo>
                    <a:pt x="4694" y="227"/>
                  </a:lnTo>
                  <a:lnTo>
                    <a:pt x="4744" y="252"/>
                  </a:lnTo>
                  <a:cubicBezTo>
                    <a:pt x="4769" y="277"/>
                    <a:pt x="4769" y="302"/>
                    <a:pt x="4794" y="302"/>
                  </a:cubicBezTo>
                  <a:cubicBezTo>
                    <a:pt x="4819" y="352"/>
                    <a:pt x="4869" y="402"/>
                    <a:pt x="4895" y="478"/>
                  </a:cubicBezTo>
                  <a:cubicBezTo>
                    <a:pt x="4920" y="528"/>
                    <a:pt x="4920" y="603"/>
                    <a:pt x="4945" y="653"/>
                  </a:cubicBezTo>
                  <a:cubicBezTo>
                    <a:pt x="4945" y="729"/>
                    <a:pt x="4970" y="779"/>
                    <a:pt x="4970" y="854"/>
                  </a:cubicBezTo>
                  <a:cubicBezTo>
                    <a:pt x="4970" y="930"/>
                    <a:pt x="4970" y="1005"/>
                    <a:pt x="4970" y="1080"/>
                  </a:cubicBezTo>
                  <a:cubicBezTo>
                    <a:pt x="4970" y="1130"/>
                    <a:pt x="4945" y="1206"/>
                    <a:pt x="4920" y="1281"/>
                  </a:cubicBezTo>
                  <a:cubicBezTo>
                    <a:pt x="4920" y="1331"/>
                    <a:pt x="4895" y="1406"/>
                    <a:pt x="4869" y="1482"/>
                  </a:cubicBezTo>
                  <a:cubicBezTo>
                    <a:pt x="4844" y="1482"/>
                    <a:pt x="4869" y="1507"/>
                    <a:pt x="4895" y="1532"/>
                  </a:cubicBezTo>
                  <a:cubicBezTo>
                    <a:pt x="4895" y="1532"/>
                    <a:pt x="4920" y="1532"/>
                    <a:pt x="4945" y="1507"/>
                  </a:cubicBezTo>
                  <a:cubicBezTo>
                    <a:pt x="4970" y="1432"/>
                    <a:pt x="4995" y="1381"/>
                    <a:pt x="5020" y="1306"/>
                  </a:cubicBezTo>
                  <a:cubicBezTo>
                    <a:pt x="5070" y="1231"/>
                    <a:pt x="5070" y="1155"/>
                    <a:pt x="5095" y="1080"/>
                  </a:cubicBezTo>
                  <a:cubicBezTo>
                    <a:pt x="5120" y="1005"/>
                    <a:pt x="5120" y="930"/>
                    <a:pt x="5120" y="854"/>
                  </a:cubicBezTo>
                  <a:cubicBezTo>
                    <a:pt x="5120" y="779"/>
                    <a:pt x="5120" y="704"/>
                    <a:pt x="5120" y="628"/>
                  </a:cubicBezTo>
                  <a:cubicBezTo>
                    <a:pt x="5120" y="453"/>
                    <a:pt x="5070" y="302"/>
                    <a:pt x="4970" y="177"/>
                  </a:cubicBezTo>
                  <a:cubicBezTo>
                    <a:pt x="4920" y="152"/>
                    <a:pt x="4895" y="101"/>
                    <a:pt x="4869" y="76"/>
                  </a:cubicBezTo>
                  <a:lnTo>
                    <a:pt x="4819" y="51"/>
                  </a:lnTo>
                  <a:lnTo>
                    <a:pt x="4794" y="26"/>
                  </a:lnTo>
                  <a:lnTo>
                    <a:pt x="4744" y="26"/>
                  </a:lnTo>
                  <a:cubicBezTo>
                    <a:pt x="4719" y="26"/>
                    <a:pt x="4669" y="1"/>
                    <a:pt x="4618"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9"/>
            <p:cNvSpPr/>
            <p:nvPr/>
          </p:nvSpPr>
          <p:spPr>
            <a:xfrm>
              <a:off x="4880562" y="4148620"/>
              <a:ext cx="27017" cy="41643"/>
            </a:xfrm>
            <a:custGeom>
              <a:avLst/>
              <a:gdLst/>
              <a:ahLst/>
              <a:cxnLst/>
              <a:rect l="l" t="t" r="r" b="b"/>
              <a:pathLst>
                <a:path w="1173" h="1808" extrusionOk="0">
                  <a:moveTo>
                    <a:pt x="420" y="0"/>
                  </a:moveTo>
                  <a:cubicBezTo>
                    <a:pt x="294" y="25"/>
                    <a:pt x="194" y="76"/>
                    <a:pt x="119" y="126"/>
                  </a:cubicBezTo>
                  <a:cubicBezTo>
                    <a:pt x="93" y="151"/>
                    <a:pt x="68" y="176"/>
                    <a:pt x="43" y="201"/>
                  </a:cubicBezTo>
                  <a:cubicBezTo>
                    <a:pt x="0" y="223"/>
                    <a:pt x="31" y="281"/>
                    <a:pt x="73" y="281"/>
                  </a:cubicBezTo>
                  <a:cubicBezTo>
                    <a:pt x="79" y="281"/>
                    <a:pt x="86" y="280"/>
                    <a:pt x="93" y="276"/>
                  </a:cubicBezTo>
                  <a:cubicBezTo>
                    <a:pt x="119" y="276"/>
                    <a:pt x="144" y="251"/>
                    <a:pt x="194" y="251"/>
                  </a:cubicBezTo>
                  <a:lnTo>
                    <a:pt x="420" y="251"/>
                  </a:lnTo>
                  <a:cubicBezTo>
                    <a:pt x="470" y="251"/>
                    <a:pt x="520" y="276"/>
                    <a:pt x="545" y="301"/>
                  </a:cubicBezTo>
                  <a:cubicBezTo>
                    <a:pt x="570" y="301"/>
                    <a:pt x="621" y="327"/>
                    <a:pt x="621" y="327"/>
                  </a:cubicBezTo>
                  <a:lnTo>
                    <a:pt x="696" y="377"/>
                  </a:lnTo>
                  <a:lnTo>
                    <a:pt x="721" y="452"/>
                  </a:lnTo>
                  <a:lnTo>
                    <a:pt x="746" y="502"/>
                  </a:lnTo>
                  <a:cubicBezTo>
                    <a:pt x="796" y="552"/>
                    <a:pt x="796" y="603"/>
                    <a:pt x="821" y="653"/>
                  </a:cubicBezTo>
                  <a:cubicBezTo>
                    <a:pt x="846" y="778"/>
                    <a:pt x="846" y="929"/>
                    <a:pt x="846" y="1054"/>
                  </a:cubicBezTo>
                  <a:cubicBezTo>
                    <a:pt x="846" y="1105"/>
                    <a:pt x="872" y="1180"/>
                    <a:pt x="846" y="1230"/>
                  </a:cubicBezTo>
                  <a:cubicBezTo>
                    <a:pt x="846" y="1305"/>
                    <a:pt x="846" y="1356"/>
                    <a:pt x="821" y="1406"/>
                  </a:cubicBezTo>
                  <a:cubicBezTo>
                    <a:pt x="821" y="1456"/>
                    <a:pt x="821" y="1531"/>
                    <a:pt x="821" y="1556"/>
                  </a:cubicBezTo>
                  <a:lnTo>
                    <a:pt x="771" y="1657"/>
                  </a:lnTo>
                  <a:cubicBezTo>
                    <a:pt x="771" y="1732"/>
                    <a:pt x="771" y="1757"/>
                    <a:pt x="771" y="1757"/>
                  </a:cubicBezTo>
                  <a:cubicBezTo>
                    <a:pt x="746" y="1782"/>
                    <a:pt x="771" y="1782"/>
                    <a:pt x="771" y="1807"/>
                  </a:cubicBezTo>
                  <a:lnTo>
                    <a:pt x="821" y="1807"/>
                  </a:lnTo>
                  <a:cubicBezTo>
                    <a:pt x="846" y="1782"/>
                    <a:pt x="872" y="1757"/>
                    <a:pt x="897" y="1707"/>
                  </a:cubicBezTo>
                  <a:cubicBezTo>
                    <a:pt x="947" y="1632"/>
                    <a:pt x="997" y="1556"/>
                    <a:pt x="1022" y="1456"/>
                  </a:cubicBezTo>
                  <a:cubicBezTo>
                    <a:pt x="1047" y="1406"/>
                    <a:pt x="1072" y="1356"/>
                    <a:pt x="1097" y="1280"/>
                  </a:cubicBezTo>
                  <a:cubicBezTo>
                    <a:pt x="1123" y="1205"/>
                    <a:pt x="1123" y="1155"/>
                    <a:pt x="1148" y="1080"/>
                  </a:cubicBezTo>
                  <a:cubicBezTo>
                    <a:pt x="1173" y="904"/>
                    <a:pt x="1173" y="753"/>
                    <a:pt x="1148" y="578"/>
                  </a:cubicBezTo>
                  <a:cubicBezTo>
                    <a:pt x="1123" y="502"/>
                    <a:pt x="1097" y="402"/>
                    <a:pt x="1047" y="327"/>
                  </a:cubicBezTo>
                  <a:lnTo>
                    <a:pt x="997" y="276"/>
                  </a:lnTo>
                  <a:cubicBezTo>
                    <a:pt x="997" y="251"/>
                    <a:pt x="972" y="251"/>
                    <a:pt x="947" y="226"/>
                  </a:cubicBezTo>
                  <a:cubicBezTo>
                    <a:pt x="922" y="201"/>
                    <a:pt x="897" y="151"/>
                    <a:pt x="846" y="126"/>
                  </a:cubicBezTo>
                  <a:lnTo>
                    <a:pt x="771" y="76"/>
                  </a:lnTo>
                  <a:cubicBezTo>
                    <a:pt x="721" y="50"/>
                    <a:pt x="671" y="50"/>
                    <a:pt x="646" y="25"/>
                  </a:cubicBezTo>
                  <a:cubicBezTo>
                    <a:pt x="570" y="0"/>
                    <a:pt x="495" y="0"/>
                    <a:pt x="420" y="0"/>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9"/>
            <p:cNvSpPr/>
            <p:nvPr/>
          </p:nvSpPr>
          <p:spPr>
            <a:xfrm>
              <a:off x="5053236" y="4115660"/>
              <a:ext cx="69973" cy="8130"/>
            </a:xfrm>
            <a:custGeom>
              <a:avLst/>
              <a:gdLst/>
              <a:ahLst/>
              <a:cxnLst/>
              <a:rect l="l" t="t" r="r" b="b"/>
              <a:pathLst>
                <a:path w="3038" h="353" extrusionOk="0">
                  <a:moveTo>
                    <a:pt x="227" y="1"/>
                  </a:moveTo>
                  <a:cubicBezTo>
                    <a:pt x="1" y="1"/>
                    <a:pt x="1" y="327"/>
                    <a:pt x="227" y="327"/>
                  </a:cubicBezTo>
                  <a:lnTo>
                    <a:pt x="2837" y="352"/>
                  </a:lnTo>
                  <a:cubicBezTo>
                    <a:pt x="3038" y="352"/>
                    <a:pt x="3038" y="26"/>
                    <a:pt x="2837" y="26"/>
                  </a:cubicBezTo>
                  <a:lnTo>
                    <a:pt x="227" y="1"/>
                  </a:ln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9"/>
            <p:cNvSpPr/>
            <p:nvPr/>
          </p:nvSpPr>
          <p:spPr>
            <a:xfrm>
              <a:off x="5090825" y="4032375"/>
              <a:ext cx="42794" cy="52100"/>
            </a:xfrm>
            <a:custGeom>
              <a:avLst/>
              <a:gdLst/>
              <a:ahLst/>
              <a:cxnLst/>
              <a:rect l="l" t="t" r="r" b="b"/>
              <a:pathLst>
                <a:path w="1858" h="2262" extrusionOk="0">
                  <a:moveTo>
                    <a:pt x="176" y="0"/>
                  </a:moveTo>
                  <a:cubicBezTo>
                    <a:pt x="146" y="0"/>
                    <a:pt x="120" y="8"/>
                    <a:pt x="100" y="28"/>
                  </a:cubicBezTo>
                  <a:cubicBezTo>
                    <a:pt x="25" y="78"/>
                    <a:pt x="0" y="178"/>
                    <a:pt x="75" y="253"/>
                  </a:cubicBezTo>
                  <a:lnTo>
                    <a:pt x="1531" y="2211"/>
                  </a:lnTo>
                  <a:cubicBezTo>
                    <a:pt x="1581" y="2236"/>
                    <a:pt x="1606" y="2261"/>
                    <a:pt x="1657" y="2261"/>
                  </a:cubicBezTo>
                  <a:cubicBezTo>
                    <a:pt x="1707" y="2261"/>
                    <a:pt x="1732" y="2261"/>
                    <a:pt x="1782" y="2236"/>
                  </a:cubicBezTo>
                  <a:cubicBezTo>
                    <a:pt x="1832" y="2186"/>
                    <a:pt x="1857" y="2086"/>
                    <a:pt x="1807" y="2035"/>
                  </a:cubicBezTo>
                  <a:lnTo>
                    <a:pt x="326" y="53"/>
                  </a:lnTo>
                  <a:cubicBezTo>
                    <a:pt x="280" y="22"/>
                    <a:pt x="224" y="0"/>
                    <a:pt x="176"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9"/>
            <p:cNvSpPr/>
            <p:nvPr/>
          </p:nvSpPr>
          <p:spPr>
            <a:xfrm>
              <a:off x="5170011" y="4027768"/>
              <a:ext cx="38188" cy="54979"/>
            </a:xfrm>
            <a:custGeom>
              <a:avLst/>
              <a:gdLst/>
              <a:ahLst/>
              <a:cxnLst/>
              <a:rect l="l" t="t" r="r" b="b"/>
              <a:pathLst>
                <a:path w="1658" h="2387" extrusionOk="0">
                  <a:moveTo>
                    <a:pt x="1471" y="1"/>
                  </a:moveTo>
                  <a:cubicBezTo>
                    <a:pt x="1417" y="1"/>
                    <a:pt x="1363" y="28"/>
                    <a:pt x="1331" y="77"/>
                  </a:cubicBezTo>
                  <a:lnTo>
                    <a:pt x="51" y="2135"/>
                  </a:lnTo>
                  <a:cubicBezTo>
                    <a:pt x="1" y="2210"/>
                    <a:pt x="26" y="2311"/>
                    <a:pt x="101" y="2361"/>
                  </a:cubicBezTo>
                  <a:cubicBezTo>
                    <a:pt x="126" y="2386"/>
                    <a:pt x="151" y="2386"/>
                    <a:pt x="201" y="2386"/>
                  </a:cubicBezTo>
                  <a:cubicBezTo>
                    <a:pt x="252" y="2386"/>
                    <a:pt x="302" y="2361"/>
                    <a:pt x="327" y="2311"/>
                  </a:cubicBezTo>
                  <a:lnTo>
                    <a:pt x="1607" y="253"/>
                  </a:lnTo>
                  <a:cubicBezTo>
                    <a:pt x="1657" y="177"/>
                    <a:pt x="1632" y="77"/>
                    <a:pt x="1557" y="27"/>
                  </a:cubicBezTo>
                  <a:cubicBezTo>
                    <a:pt x="1530" y="9"/>
                    <a:pt x="1500" y="1"/>
                    <a:pt x="1471"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9"/>
            <p:cNvSpPr/>
            <p:nvPr/>
          </p:nvSpPr>
          <p:spPr>
            <a:xfrm>
              <a:off x="5134748" y="4149633"/>
              <a:ext cx="16791" cy="53919"/>
            </a:xfrm>
            <a:custGeom>
              <a:avLst/>
              <a:gdLst/>
              <a:ahLst/>
              <a:cxnLst/>
              <a:rect l="l" t="t" r="r" b="b"/>
              <a:pathLst>
                <a:path w="729" h="2341" extrusionOk="0">
                  <a:moveTo>
                    <a:pt x="554" y="0"/>
                  </a:moveTo>
                  <a:cubicBezTo>
                    <a:pt x="478" y="0"/>
                    <a:pt x="423" y="49"/>
                    <a:pt x="402" y="132"/>
                  </a:cubicBezTo>
                  <a:lnTo>
                    <a:pt x="26" y="2065"/>
                  </a:lnTo>
                  <a:lnTo>
                    <a:pt x="26" y="2140"/>
                  </a:lnTo>
                  <a:cubicBezTo>
                    <a:pt x="1" y="2240"/>
                    <a:pt x="51" y="2316"/>
                    <a:pt x="151" y="2341"/>
                  </a:cubicBezTo>
                  <a:lnTo>
                    <a:pt x="176" y="2341"/>
                  </a:lnTo>
                  <a:cubicBezTo>
                    <a:pt x="252" y="2316"/>
                    <a:pt x="302" y="2265"/>
                    <a:pt x="327" y="2215"/>
                  </a:cubicBezTo>
                  <a:lnTo>
                    <a:pt x="728" y="182"/>
                  </a:lnTo>
                  <a:cubicBezTo>
                    <a:pt x="728" y="107"/>
                    <a:pt x="678" y="6"/>
                    <a:pt x="603" y="6"/>
                  </a:cubicBezTo>
                  <a:cubicBezTo>
                    <a:pt x="586" y="2"/>
                    <a:pt x="569" y="0"/>
                    <a:pt x="554"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9"/>
            <p:cNvSpPr/>
            <p:nvPr/>
          </p:nvSpPr>
          <p:spPr>
            <a:xfrm>
              <a:off x="5189658" y="4117871"/>
              <a:ext cx="54380" cy="9374"/>
            </a:xfrm>
            <a:custGeom>
              <a:avLst/>
              <a:gdLst/>
              <a:ahLst/>
              <a:cxnLst/>
              <a:rect l="l" t="t" r="r" b="b"/>
              <a:pathLst>
                <a:path w="2361" h="407" extrusionOk="0">
                  <a:moveTo>
                    <a:pt x="138" y="0"/>
                  </a:moveTo>
                  <a:cubicBezTo>
                    <a:pt x="58" y="0"/>
                    <a:pt x="1" y="68"/>
                    <a:pt x="1" y="156"/>
                  </a:cubicBezTo>
                  <a:cubicBezTo>
                    <a:pt x="1" y="231"/>
                    <a:pt x="51" y="306"/>
                    <a:pt x="152" y="306"/>
                  </a:cubicBezTo>
                  <a:lnTo>
                    <a:pt x="2210" y="407"/>
                  </a:lnTo>
                  <a:cubicBezTo>
                    <a:pt x="2285" y="407"/>
                    <a:pt x="2360" y="331"/>
                    <a:pt x="2360" y="256"/>
                  </a:cubicBezTo>
                  <a:cubicBezTo>
                    <a:pt x="2360" y="156"/>
                    <a:pt x="2310" y="80"/>
                    <a:pt x="2210" y="80"/>
                  </a:cubicBezTo>
                  <a:lnTo>
                    <a:pt x="177" y="5"/>
                  </a:lnTo>
                  <a:cubicBezTo>
                    <a:pt x="163" y="2"/>
                    <a:pt x="151" y="0"/>
                    <a:pt x="138"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9"/>
            <p:cNvSpPr/>
            <p:nvPr/>
          </p:nvSpPr>
          <p:spPr>
            <a:xfrm>
              <a:off x="5045290" y="4150278"/>
              <a:ext cx="42656" cy="63109"/>
            </a:xfrm>
            <a:custGeom>
              <a:avLst/>
              <a:gdLst/>
              <a:ahLst/>
              <a:cxnLst/>
              <a:rect l="l" t="t" r="r" b="b"/>
              <a:pathLst>
                <a:path w="1852" h="2740" extrusionOk="0">
                  <a:moveTo>
                    <a:pt x="216" y="1"/>
                  </a:moveTo>
                  <a:cubicBezTo>
                    <a:pt x="109" y="1"/>
                    <a:pt x="1" y="109"/>
                    <a:pt x="70" y="229"/>
                  </a:cubicBezTo>
                  <a:cubicBezTo>
                    <a:pt x="95" y="229"/>
                    <a:pt x="772" y="1459"/>
                    <a:pt x="1525" y="2664"/>
                  </a:cubicBezTo>
                  <a:cubicBezTo>
                    <a:pt x="1550" y="2714"/>
                    <a:pt x="1601" y="2739"/>
                    <a:pt x="1651" y="2739"/>
                  </a:cubicBezTo>
                  <a:cubicBezTo>
                    <a:pt x="1776" y="2739"/>
                    <a:pt x="1852" y="2614"/>
                    <a:pt x="1801" y="2488"/>
                  </a:cubicBezTo>
                  <a:cubicBezTo>
                    <a:pt x="1023" y="1309"/>
                    <a:pt x="346" y="79"/>
                    <a:pt x="346" y="79"/>
                  </a:cubicBezTo>
                  <a:cubicBezTo>
                    <a:pt x="314" y="24"/>
                    <a:pt x="265" y="1"/>
                    <a:pt x="216"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9"/>
            <p:cNvSpPr/>
            <p:nvPr/>
          </p:nvSpPr>
          <p:spPr>
            <a:xfrm>
              <a:off x="4820838" y="3736039"/>
              <a:ext cx="61313" cy="52445"/>
            </a:xfrm>
            <a:custGeom>
              <a:avLst/>
              <a:gdLst/>
              <a:ahLst/>
              <a:cxnLst/>
              <a:rect l="l" t="t" r="r" b="b"/>
              <a:pathLst>
                <a:path w="2662" h="2277" extrusionOk="0">
                  <a:moveTo>
                    <a:pt x="1524" y="0"/>
                  </a:moveTo>
                  <a:cubicBezTo>
                    <a:pt x="1244" y="0"/>
                    <a:pt x="958" y="107"/>
                    <a:pt x="729" y="344"/>
                  </a:cubicBezTo>
                  <a:cubicBezTo>
                    <a:pt x="1" y="1047"/>
                    <a:pt x="528" y="2277"/>
                    <a:pt x="1532" y="2277"/>
                  </a:cubicBezTo>
                  <a:cubicBezTo>
                    <a:pt x="2159" y="2277"/>
                    <a:pt x="2661" y="1750"/>
                    <a:pt x="2661" y="1147"/>
                  </a:cubicBezTo>
                  <a:cubicBezTo>
                    <a:pt x="2661" y="454"/>
                    <a:pt x="2103" y="0"/>
                    <a:pt x="1524"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9"/>
            <p:cNvSpPr/>
            <p:nvPr/>
          </p:nvSpPr>
          <p:spPr>
            <a:xfrm>
              <a:off x="5068852" y="3722864"/>
              <a:ext cx="61289" cy="52330"/>
            </a:xfrm>
            <a:custGeom>
              <a:avLst/>
              <a:gdLst/>
              <a:ahLst/>
              <a:cxnLst/>
              <a:rect l="l" t="t" r="r" b="b"/>
              <a:pathLst>
                <a:path w="2661" h="2272" extrusionOk="0">
                  <a:moveTo>
                    <a:pt x="1505" y="0"/>
                  </a:moveTo>
                  <a:cubicBezTo>
                    <a:pt x="1224" y="0"/>
                    <a:pt x="938" y="104"/>
                    <a:pt x="703" y="339"/>
                  </a:cubicBezTo>
                  <a:cubicBezTo>
                    <a:pt x="0" y="1042"/>
                    <a:pt x="502" y="2271"/>
                    <a:pt x="1531" y="2271"/>
                  </a:cubicBezTo>
                  <a:cubicBezTo>
                    <a:pt x="2159" y="2271"/>
                    <a:pt x="2661" y="1770"/>
                    <a:pt x="2661" y="1142"/>
                  </a:cubicBezTo>
                  <a:cubicBezTo>
                    <a:pt x="2661" y="462"/>
                    <a:pt x="2096" y="0"/>
                    <a:pt x="1505"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9"/>
            <p:cNvSpPr/>
            <p:nvPr/>
          </p:nvSpPr>
          <p:spPr>
            <a:xfrm>
              <a:off x="4956707" y="3749167"/>
              <a:ext cx="71700" cy="53781"/>
            </a:xfrm>
            <a:custGeom>
              <a:avLst/>
              <a:gdLst/>
              <a:ahLst/>
              <a:cxnLst/>
              <a:rect l="l" t="t" r="r" b="b"/>
              <a:pathLst>
                <a:path w="3113" h="2335" extrusionOk="0">
                  <a:moveTo>
                    <a:pt x="1305" y="0"/>
                  </a:moveTo>
                  <a:cubicBezTo>
                    <a:pt x="1155" y="25"/>
                    <a:pt x="1004" y="50"/>
                    <a:pt x="879" y="100"/>
                  </a:cubicBezTo>
                  <a:cubicBezTo>
                    <a:pt x="778" y="151"/>
                    <a:pt x="653" y="226"/>
                    <a:pt x="577" y="301"/>
                  </a:cubicBezTo>
                  <a:cubicBezTo>
                    <a:pt x="427" y="402"/>
                    <a:pt x="276" y="527"/>
                    <a:pt x="176" y="678"/>
                  </a:cubicBezTo>
                  <a:cubicBezTo>
                    <a:pt x="151" y="703"/>
                    <a:pt x="126" y="753"/>
                    <a:pt x="101" y="803"/>
                  </a:cubicBezTo>
                  <a:lnTo>
                    <a:pt x="75" y="853"/>
                  </a:lnTo>
                  <a:lnTo>
                    <a:pt x="25" y="904"/>
                  </a:lnTo>
                  <a:cubicBezTo>
                    <a:pt x="0" y="954"/>
                    <a:pt x="25" y="1029"/>
                    <a:pt x="101" y="1054"/>
                  </a:cubicBezTo>
                  <a:cubicBezTo>
                    <a:pt x="114" y="1061"/>
                    <a:pt x="129" y="1064"/>
                    <a:pt x="145" y="1064"/>
                  </a:cubicBezTo>
                  <a:cubicBezTo>
                    <a:pt x="187" y="1064"/>
                    <a:pt x="233" y="1041"/>
                    <a:pt x="251" y="1004"/>
                  </a:cubicBezTo>
                  <a:cubicBezTo>
                    <a:pt x="251" y="1004"/>
                    <a:pt x="301" y="954"/>
                    <a:pt x="377" y="879"/>
                  </a:cubicBezTo>
                  <a:cubicBezTo>
                    <a:pt x="502" y="778"/>
                    <a:pt x="628" y="703"/>
                    <a:pt x="753" y="628"/>
                  </a:cubicBezTo>
                  <a:cubicBezTo>
                    <a:pt x="853" y="577"/>
                    <a:pt x="929" y="527"/>
                    <a:pt x="1029" y="502"/>
                  </a:cubicBezTo>
                  <a:cubicBezTo>
                    <a:pt x="1130" y="477"/>
                    <a:pt x="1230" y="452"/>
                    <a:pt x="1355" y="452"/>
                  </a:cubicBezTo>
                  <a:lnTo>
                    <a:pt x="1506" y="452"/>
                  </a:lnTo>
                  <a:lnTo>
                    <a:pt x="1682" y="477"/>
                  </a:lnTo>
                  <a:cubicBezTo>
                    <a:pt x="1807" y="502"/>
                    <a:pt x="1908" y="527"/>
                    <a:pt x="2033" y="577"/>
                  </a:cubicBezTo>
                  <a:lnTo>
                    <a:pt x="2083" y="602"/>
                  </a:lnTo>
                  <a:lnTo>
                    <a:pt x="2184" y="653"/>
                  </a:lnTo>
                  <a:cubicBezTo>
                    <a:pt x="2209" y="678"/>
                    <a:pt x="2259" y="703"/>
                    <a:pt x="2259" y="703"/>
                  </a:cubicBezTo>
                  <a:lnTo>
                    <a:pt x="2334" y="753"/>
                  </a:lnTo>
                  <a:cubicBezTo>
                    <a:pt x="2410" y="803"/>
                    <a:pt x="2485" y="904"/>
                    <a:pt x="2535" y="979"/>
                  </a:cubicBezTo>
                  <a:cubicBezTo>
                    <a:pt x="2610" y="1054"/>
                    <a:pt x="2661" y="1155"/>
                    <a:pt x="2686" y="1255"/>
                  </a:cubicBezTo>
                  <a:cubicBezTo>
                    <a:pt x="2711" y="1355"/>
                    <a:pt x="2736" y="1431"/>
                    <a:pt x="2761" y="1531"/>
                  </a:cubicBezTo>
                  <a:cubicBezTo>
                    <a:pt x="2761" y="1682"/>
                    <a:pt x="2761" y="1832"/>
                    <a:pt x="2761" y="2008"/>
                  </a:cubicBezTo>
                  <a:cubicBezTo>
                    <a:pt x="2736" y="2108"/>
                    <a:pt x="2736" y="2159"/>
                    <a:pt x="2736" y="2159"/>
                  </a:cubicBezTo>
                  <a:cubicBezTo>
                    <a:pt x="2711" y="2234"/>
                    <a:pt x="2736" y="2309"/>
                    <a:pt x="2811" y="2334"/>
                  </a:cubicBezTo>
                  <a:cubicBezTo>
                    <a:pt x="2886" y="2334"/>
                    <a:pt x="2937" y="2309"/>
                    <a:pt x="2962" y="2234"/>
                  </a:cubicBezTo>
                  <a:cubicBezTo>
                    <a:pt x="2987" y="2184"/>
                    <a:pt x="3012" y="2108"/>
                    <a:pt x="3037" y="2058"/>
                  </a:cubicBezTo>
                  <a:cubicBezTo>
                    <a:pt x="3087" y="1882"/>
                    <a:pt x="3112" y="1682"/>
                    <a:pt x="3112" y="1506"/>
                  </a:cubicBezTo>
                  <a:cubicBezTo>
                    <a:pt x="3112" y="1380"/>
                    <a:pt x="3087" y="1255"/>
                    <a:pt x="3062" y="1155"/>
                  </a:cubicBezTo>
                  <a:cubicBezTo>
                    <a:pt x="3037" y="1004"/>
                    <a:pt x="2987" y="853"/>
                    <a:pt x="2912" y="753"/>
                  </a:cubicBezTo>
                  <a:cubicBezTo>
                    <a:pt x="2836" y="602"/>
                    <a:pt x="2711" y="477"/>
                    <a:pt x="2585" y="377"/>
                  </a:cubicBezTo>
                  <a:lnTo>
                    <a:pt x="2485" y="301"/>
                  </a:lnTo>
                  <a:cubicBezTo>
                    <a:pt x="2460" y="276"/>
                    <a:pt x="2435" y="276"/>
                    <a:pt x="2410" y="251"/>
                  </a:cubicBezTo>
                  <a:lnTo>
                    <a:pt x="2309" y="201"/>
                  </a:lnTo>
                  <a:cubicBezTo>
                    <a:pt x="2284" y="176"/>
                    <a:pt x="2234" y="151"/>
                    <a:pt x="2184" y="151"/>
                  </a:cubicBezTo>
                  <a:cubicBezTo>
                    <a:pt x="2058" y="100"/>
                    <a:pt x="1908" y="50"/>
                    <a:pt x="1757" y="25"/>
                  </a:cubicBezTo>
                  <a:lnTo>
                    <a:pt x="1531" y="0"/>
                  </a:ln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9"/>
            <p:cNvSpPr/>
            <p:nvPr/>
          </p:nvSpPr>
          <p:spPr>
            <a:xfrm>
              <a:off x="4887817" y="3811332"/>
              <a:ext cx="182210" cy="61980"/>
            </a:xfrm>
            <a:custGeom>
              <a:avLst/>
              <a:gdLst/>
              <a:ahLst/>
              <a:cxnLst/>
              <a:rect l="l" t="t" r="r" b="b"/>
              <a:pathLst>
                <a:path w="7911" h="2691" extrusionOk="0">
                  <a:moveTo>
                    <a:pt x="207" y="0"/>
                  </a:moveTo>
                  <a:cubicBezTo>
                    <a:pt x="100" y="0"/>
                    <a:pt x="1" y="113"/>
                    <a:pt x="55" y="238"/>
                  </a:cubicBezTo>
                  <a:cubicBezTo>
                    <a:pt x="105" y="363"/>
                    <a:pt x="180" y="463"/>
                    <a:pt x="255" y="564"/>
                  </a:cubicBezTo>
                  <a:cubicBezTo>
                    <a:pt x="456" y="865"/>
                    <a:pt x="682" y="1141"/>
                    <a:pt x="933" y="1367"/>
                  </a:cubicBezTo>
                  <a:cubicBezTo>
                    <a:pt x="1310" y="1718"/>
                    <a:pt x="1736" y="2020"/>
                    <a:pt x="2188" y="2220"/>
                  </a:cubicBezTo>
                  <a:cubicBezTo>
                    <a:pt x="2715" y="2496"/>
                    <a:pt x="3267" y="2647"/>
                    <a:pt x="3870" y="2672"/>
                  </a:cubicBezTo>
                  <a:cubicBezTo>
                    <a:pt x="3945" y="2685"/>
                    <a:pt x="4020" y="2691"/>
                    <a:pt x="4095" y="2691"/>
                  </a:cubicBezTo>
                  <a:cubicBezTo>
                    <a:pt x="4171" y="2691"/>
                    <a:pt x="4246" y="2685"/>
                    <a:pt x="4321" y="2672"/>
                  </a:cubicBezTo>
                  <a:lnTo>
                    <a:pt x="4723" y="2647"/>
                  </a:lnTo>
                  <a:lnTo>
                    <a:pt x="5175" y="2597"/>
                  </a:lnTo>
                  <a:cubicBezTo>
                    <a:pt x="5325" y="2572"/>
                    <a:pt x="5451" y="2547"/>
                    <a:pt x="5576" y="2496"/>
                  </a:cubicBezTo>
                  <a:cubicBezTo>
                    <a:pt x="5852" y="2446"/>
                    <a:pt x="6103" y="2346"/>
                    <a:pt x="6354" y="2220"/>
                  </a:cubicBezTo>
                  <a:cubicBezTo>
                    <a:pt x="6455" y="2170"/>
                    <a:pt x="6555" y="2120"/>
                    <a:pt x="6656" y="2045"/>
                  </a:cubicBezTo>
                  <a:cubicBezTo>
                    <a:pt x="6756" y="1969"/>
                    <a:pt x="6856" y="1894"/>
                    <a:pt x="6957" y="1844"/>
                  </a:cubicBezTo>
                  <a:cubicBezTo>
                    <a:pt x="7107" y="1718"/>
                    <a:pt x="7258" y="1568"/>
                    <a:pt x="7383" y="1417"/>
                  </a:cubicBezTo>
                  <a:cubicBezTo>
                    <a:pt x="7484" y="1292"/>
                    <a:pt x="7584" y="1166"/>
                    <a:pt x="7685" y="1041"/>
                  </a:cubicBezTo>
                  <a:cubicBezTo>
                    <a:pt x="7760" y="915"/>
                    <a:pt x="7810" y="790"/>
                    <a:pt x="7860" y="639"/>
                  </a:cubicBezTo>
                  <a:cubicBezTo>
                    <a:pt x="7910" y="564"/>
                    <a:pt x="7885" y="489"/>
                    <a:pt x="7810" y="438"/>
                  </a:cubicBezTo>
                  <a:cubicBezTo>
                    <a:pt x="7781" y="419"/>
                    <a:pt x="7749" y="411"/>
                    <a:pt x="7717" y="411"/>
                  </a:cubicBezTo>
                  <a:cubicBezTo>
                    <a:pt x="7665" y="411"/>
                    <a:pt x="7615" y="432"/>
                    <a:pt x="7584" y="463"/>
                  </a:cubicBezTo>
                  <a:lnTo>
                    <a:pt x="7559" y="514"/>
                  </a:lnTo>
                  <a:lnTo>
                    <a:pt x="7509" y="589"/>
                  </a:lnTo>
                  <a:cubicBezTo>
                    <a:pt x="7484" y="639"/>
                    <a:pt x="7434" y="714"/>
                    <a:pt x="7358" y="790"/>
                  </a:cubicBezTo>
                  <a:cubicBezTo>
                    <a:pt x="7158" y="1041"/>
                    <a:pt x="6907" y="1267"/>
                    <a:pt x="6656" y="1417"/>
                  </a:cubicBezTo>
                  <a:lnTo>
                    <a:pt x="6379" y="1593"/>
                  </a:lnTo>
                  <a:cubicBezTo>
                    <a:pt x="6304" y="1618"/>
                    <a:pt x="6204" y="1668"/>
                    <a:pt x="6103" y="1718"/>
                  </a:cubicBezTo>
                  <a:cubicBezTo>
                    <a:pt x="5877" y="1794"/>
                    <a:pt x="5652" y="1869"/>
                    <a:pt x="5426" y="1944"/>
                  </a:cubicBezTo>
                  <a:cubicBezTo>
                    <a:pt x="5300" y="1944"/>
                    <a:pt x="5175" y="1995"/>
                    <a:pt x="5074" y="1995"/>
                  </a:cubicBezTo>
                  <a:lnTo>
                    <a:pt x="4698" y="2045"/>
                  </a:lnTo>
                  <a:lnTo>
                    <a:pt x="3895" y="2045"/>
                  </a:lnTo>
                  <a:cubicBezTo>
                    <a:pt x="3368" y="2020"/>
                    <a:pt x="2866" y="1894"/>
                    <a:pt x="2414" y="1693"/>
                  </a:cubicBezTo>
                  <a:cubicBezTo>
                    <a:pt x="1987" y="1518"/>
                    <a:pt x="1611" y="1292"/>
                    <a:pt x="1259" y="991"/>
                  </a:cubicBezTo>
                  <a:cubicBezTo>
                    <a:pt x="1008" y="790"/>
                    <a:pt x="757" y="564"/>
                    <a:pt x="557" y="338"/>
                  </a:cubicBezTo>
                  <a:cubicBezTo>
                    <a:pt x="381" y="162"/>
                    <a:pt x="306" y="62"/>
                    <a:pt x="306" y="62"/>
                  </a:cubicBezTo>
                  <a:lnTo>
                    <a:pt x="331" y="62"/>
                  </a:lnTo>
                  <a:cubicBezTo>
                    <a:pt x="295" y="19"/>
                    <a:pt x="250" y="0"/>
                    <a:pt x="207" y="0"/>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9"/>
            <p:cNvSpPr/>
            <p:nvPr/>
          </p:nvSpPr>
          <p:spPr>
            <a:xfrm>
              <a:off x="4723733" y="3801036"/>
              <a:ext cx="143377" cy="123293"/>
            </a:xfrm>
            <a:custGeom>
              <a:avLst/>
              <a:gdLst/>
              <a:ahLst/>
              <a:cxnLst/>
              <a:rect l="l" t="t" r="r" b="b"/>
              <a:pathLst>
                <a:path w="6225" h="5353" extrusionOk="0">
                  <a:moveTo>
                    <a:pt x="3541" y="1"/>
                  </a:moveTo>
                  <a:cubicBezTo>
                    <a:pt x="2889" y="1"/>
                    <a:pt x="2224" y="243"/>
                    <a:pt x="1682" y="785"/>
                  </a:cubicBezTo>
                  <a:cubicBezTo>
                    <a:pt x="0" y="2467"/>
                    <a:pt x="1205" y="5353"/>
                    <a:pt x="3564" y="5353"/>
                  </a:cubicBezTo>
                  <a:cubicBezTo>
                    <a:pt x="5045" y="5328"/>
                    <a:pt x="6225" y="4148"/>
                    <a:pt x="6225" y="2667"/>
                  </a:cubicBezTo>
                  <a:cubicBezTo>
                    <a:pt x="6225" y="1069"/>
                    <a:pt x="4911" y="1"/>
                    <a:pt x="3541" y="1"/>
                  </a:cubicBezTo>
                  <a:close/>
                </a:path>
              </a:pathLst>
            </a:custGeom>
            <a:solidFill>
              <a:srgbClr val="F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9"/>
            <p:cNvSpPr/>
            <p:nvPr/>
          </p:nvSpPr>
          <p:spPr>
            <a:xfrm>
              <a:off x="5081566" y="3798019"/>
              <a:ext cx="143377" cy="122855"/>
            </a:xfrm>
            <a:custGeom>
              <a:avLst/>
              <a:gdLst/>
              <a:ahLst/>
              <a:cxnLst/>
              <a:rect l="l" t="t" r="r" b="b"/>
              <a:pathLst>
                <a:path w="6225" h="5334" extrusionOk="0">
                  <a:moveTo>
                    <a:pt x="3534" y="1"/>
                  </a:moveTo>
                  <a:cubicBezTo>
                    <a:pt x="2874" y="1"/>
                    <a:pt x="2202" y="245"/>
                    <a:pt x="1657" y="791"/>
                  </a:cubicBezTo>
                  <a:cubicBezTo>
                    <a:pt x="0" y="2447"/>
                    <a:pt x="1180" y="5333"/>
                    <a:pt x="3564" y="5333"/>
                  </a:cubicBezTo>
                  <a:cubicBezTo>
                    <a:pt x="5020" y="5333"/>
                    <a:pt x="6225" y="4129"/>
                    <a:pt x="6225" y="2673"/>
                  </a:cubicBezTo>
                  <a:cubicBezTo>
                    <a:pt x="6225" y="1062"/>
                    <a:pt x="4907" y="1"/>
                    <a:pt x="3534" y="1"/>
                  </a:cubicBezTo>
                  <a:close/>
                </a:path>
              </a:pathLst>
            </a:custGeom>
            <a:solidFill>
              <a:srgbClr val="F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9"/>
            <p:cNvSpPr/>
            <p:nvPr/>
          </p:nvSpPr>
          <p:spPr>
            <a:xfrm>
              <a:off x="4627181" y="3794679"/>
              <a:ext cx="68245" cy="40054"/>
            </a:xfrm>
            <a:custGeom>
              <a:avLst/>
              <a:gdLst/>
              <a:ahLst/>
              <a:cxnLst/>
              <a:rect l="l" t="t" r="r" b="b"/>
              <a:pathLst>
                <a:path w="2963" h="1739" extrusionOk="0">
                  <a:moveTo>
                    <a:pt x="1488" y="1"/>
                  </a:moveTo>
                  <a:cubicBezTo>
                    <a:pt x="1242" y="1"/>
                    <a:pt x="1014" y="56"/>
                    <a:pt x="804" y="183"/>
                  </a:cubicBezTo>
                  <a:cubicBezTo>
                    <a:pt x="578" y="283"/>
                    <a:pt x="402" y="434"/>
                    <a:pt x="252" y="634"/>
                  </a:cubicBezTo>
                  <a:cubicBezTo>
                    <a:pt x="126" y="760"/>
                    <a:pt x="51" y="910"/>
                    <a:pt x="1" y="1086"/>
                  </a:cubicBezTo>
                  <a:cubicBezTo>
                    <a:pt x="1" y="1161"/>
                    <a:pt x="1" y="1212"/>
                    <a:pt x="1" y="1262"/>
                  </a:cubicBezTo>
                  <a:lnTo>
                    <a:pt x="1" y="1312"/>
                  </a:lnTo>
                  <a:cubicBezTo>
                    <a:pt x="13" y="1387"/>
                    <a:pt x="76" y="1425"/>
                    <a:pt x="139" y="1425"/>
                  </a:cubicBezTo>
                  <a:cubicBezTo>
                    <a:pt x="202" y="1425"/>
                    <a:pt x="264" y="1387"/>
                    <a:pt x="277" y="1312"/>
                  </a:cubicBezTo>
                  <a:lnTo>
                    <a:pt x="277" y="1287"/>
                  </a:lnTo>
                  <a:cubicBezTo>
                    <a:pt x="277" y="1237"/>
                    <a:pt x="302" y="1237"/>
                    <a:pt x="302" y="1212"/>
                  </a:cubicBezTo>
                  <a:cubicBezTo>
                    <a:pt x="377" y="1086"/>
                    <a:pt x="453" y="1011"/>
                    <a:pt x="553" y="910"/>
                  </a:cubicBezTo>
                  <a:cubicBezTo>
                    <a:pt x="829" y="659"/>
                    <a:pt x="1206" y="509"/>
                    <a:pt x="1607" y="509"/>
                  </a:cubicBezTo>
                  <a:cubicBezTo>
                    <a:pt x="1682" y="509"/>
                    <a:pt x="1783" y="534"/>
                    <a:pt x="1883" y="584"/>
                  </a:cubicBezTo>
                  <a:cubicBezTo>
                    <a:pt x="1933" y="584"/>
                    <a:pt x="1959" y="609"/>
                    <a:pt x="2009" y="634"/>
                  </a:cubicBezTo>
                  <a:lnTo>
                    <a:pt x="2059" y="659"/>
                  </a:lnTo>
                  <a:lnTo>
                    <a:pt x="2134" y="710"/>
                  </a:lnTo>
                  <a:cubicBezTo>
                    <a:pt x="2184" y="735"/>
                    <a:pt x="2209" y="760"/>
                    <a:pt x="2260" y="810"/>
                  </a:cubicBezTo>
                  <a:cubicBezTo>
                    <a:pt x="2285" y="835"/>
                    <a:pt x="2310" y="860"/>
                    <a:pt x="2360" y="910"/>
                  </a:cubicBezTo>
                  <a:cubicBezTo>
                    <a:pt x="2410" y="961"/>
                    <a:pt x="2460" y="1036"/>
                    <a:pt x="2511" y="1111"/>
                  </a:cubicBezTo>
                  <a:cubicBezTo>
                    <a:pt x="2611" y="1262"/>
                    <a:pt x="2661" y="1437"/>
                    <a:pt x="2711" y="1613"/>
                  </a:cubicBezTo>
                  <a:cubicBezTo>
                    <a:pt x="2711" y="1688"/>
                    <a:pt x="2762" y="1739"/>
                    <a:pt x="2837" y="1739"/>
                  </a:cubicBezTo>
                  <a:cubicBezTo>
                    <a:pt x="2912" y="1739"/>
                    <a:pt x="2962" y="1688"/>
                    <a:pt x="2962" y="1613"/>
                  </a:cubicBezTo>
                  <a:cubicBezTo>
                    <a:pt x="2962" y="1563"/>
                    <a:pt x="2962" y="1488"/>
                    <a:pt x="2962" y="1412"/>
                  </a:cubicBezTo>
                  <a:cubicBezTo>
                    <a:pt x="2962" y="1262"/>
                    <a:pt x="2912" y="1086"/>
                    <a:pt x="2862" y="936"/>
                  </a:cubicBezTo>
                  <a:cubicBezTo>
                    <a:pt x="2812" y="810"/>
                    <a:pt x="2762" y="710"/>
                    <a:pt x="2686" y="609"/>
                  </a:cubicBezTo>
                  <a:cubicBezTo>
                    <a:pt x="2636" y="559"/>
                    <a:pt x="2611" y="509"/>
                    <a:pt x="2561" y="459"/>
                  </a:cubicBezTo>
                  <a:cubicBezTo>
                    <a:pt x="2511" y="408"/>
                    <a:pt x="2460" y="383"/>
                    <a:pt x="2410" y="333"/>
                  </a:cubicBezTo>
                  <a:lnTo>
                    <a:pt x="2360" y="283"/>
                  </a:lnTo>
                  <a:lnTo>
                    <a:pt x="2260" y="208"/>
                  </a:lnTo>
                  <a:cubicBezTo>
                    <a:pt x="2184" y="157"/>
                    <a:pt x="2134" y="132"/>
                    <a:pt x="2059" y="107"/>
                  </a:cubicBezTo>
                  <a:cubicBezTo>
                    <a:pt x="1933" y="32"/>
                    <a:pt x="1783" y="7"/>
                    <a:pt x="1632" y="7"/>
                  </a:cubicBezTo>
                  <a:cubicBezTo>
                    <a:pt x="1583" y="3"/>
                    <a:pt x="1535" y="1"/>
                    <a:pt x="1488"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9"/>
            <p:cNvSpPr/>
            <p:nvPr/>
          </p:nvSpPr>
          <p:spPr>
            <a:xfrm>
              <a:off x="5074634" y="4227368"/>
              <a:ext cx="42794" cy="36737"/>
            </a:xfrm>
            <a:custGeom>
              <a:avLst/>
              <a:gdLst/>
              <a:ahLst/>
              <a:cxnLst/>
              <a:rect l="l" t="t" r="r" b="b"/>
              <a:pathLst>
                <a:path w="1858" h="1595" extrusionOk="0">
                  <a:moveTo>
                    <a:pt x="477" y="1"/>
                  </a:moveTo>
                  <a:cubicBezTo>
                    <a:pt x="433" y="1"/>
                    <a:pt x="389" y="7"/>
                    <a:pt x="352" y="20"/>
                  </a:cubicBezTo>
                  <a:cubicBezTo>
                    <a:pt x="276" y="20"/>
                    <a:pt x="226" y="45"/>
                    <a:pt x="201" y="70"/>
                  </a:cubicBezTo>
                  <a:cubicBezTo>
                    <a:pt x="151" y="95"/>
                    <a:pt x="151" y="120"/>
                    <a:pt x="126" y="120"/>
                  </a:cubicBezTo>
                  <a:cubicBezTo>
                    <a:pt x="101" y="145"/>
                    <a:pt x="76" y="170"/>
                    <a:pt x="50" y="221"/>
                  </a:cubicBezTo>
                  <a:cubicBezTo>
                    <a:pt x="25" y="246"/>
                    <a:pt x="0" y="296"/>
                    <a:pt x="0" y="321"/>
                  </a:cubicBezTo>
                  <a:lnTo>
                    <a:pt x="0" y="346"/>
                  </a:lnTo>
                  <a:lnTo>
                    <a:pt x="0" y="396"/>
                  </a:lnTo>
                  <a:cubicBezTo>
                    <a:pt x="0" y="421"/>
                    <a:pt x="0" y="446"/>
                    <a:pt x="0" y="472"/>
                  </a:cubicBezTo>
                  <a:cubicBezTo>
                    <a:pt x="0" y="572"/>
                    <a:pt x="25" y="672"/>
                    <a:pt x="76" y="748"/>
                  </a:cubicBezTo>
                  <a:cubicBezTo>
                    <a:pt x="151" y="873"/>
                    <a:pt x="251" y="999"/>
                    <a:pt x="377" y="1124"/>
                  </a:cubicBezTo>
                  <a:cubicBezTo>
                    <a:pt x="628" y="1300"/>
                    <a:pt x="879" y="1450"/>
                    <a:pt x="1155" y="1576"/>
                  </a:cubicBezTo>
                  <a:cubicBezTo>
                    <a:pt x="1167" y="1588"/>
                    <a:pt x="1180" y="1595"/>
                    <a:pt x="1189" y="1595"/>
                  </a:cubicBezTo>
                  <a:cubicBezTo>
                    <a:pt x="1199" y="1595"/>
                    <a:pt x="1205" y="1588"/>
                    <a:pt x="1205" y="1576"/>
                  </a:cubicBezTo>
                  <a:cubicBezTo>
                    <a:pt x="1230" y="1551"/>
                    <a:pt x="1230" y="1526"/>
                    <a:pt x="1205" y="1501"/>
                  </a:cubicBezTo>
                  <a:cubicBezTo>
                    <a:pt x="1004" y="1325"/>
                    <a:pt x="778" y="1124"/>
                    <a:pt x="578" y="923"/>
                  </a:cubicBezTo>
                  <a:cubicBezTo>
                    <a:pt x="502" y="848"/>
                    <a:pt x="427" y="723"/>
                    <a:pt x="352" y="622"/>
                  </a:cubicBezTo>
                  <a:cubicBezTo>
                    <a:pt x="327" y="572"/>
                    <a:pt x="327" y="522"/>
                    <a:pt x="327" y="472"/>
                  </a:cubicBezTo>
                  <a:lnTo>
                    <a:pt x="327" y="446"/>
                  </a:lnTo>
                  <a:cubicBezTo>
                    <a:pt x="327" y="421"/>
                    <a:pt x="352" y="371"/>
                    <a:pt x="352" y="371"/>
                  </a:cubicBezTo>
                  <a:lnTo>
                    <a:pt x="552" y="296"/>
                  </a:lnTo>
                  <a:cubicBezTo>
                    <a:pt x="678" y="321"/>
                    <a:pt x="803" y="371"/>
                    <a:pt x="929" y="396"/>
                  </a:cubicBezTo>
                  <a:cubicBezTo>
                    <a:pt x="1205" y="522"/>
                    <a:pt x="1456" y="647"/>
                    <a:pt x="1707" y="773"/>
                  </a:cubicBezTo>
                  <a:lnTo>
                    <a:pt x="1807" y="823"/>
                  </a:lnTo>
                  <a:lnTo>
                    <a:pt x="1858" y="823"/>
                  </a:lnTo>
                  <a:cubicBezTo>
                    <a:pt x="1858" y="798"/>
                    <a:pt x="1858" y="773"/>
                    <a:pt x="1858" y="773"/>
                  </a:cubicBezTo>
                  <a:lnTo>
                    <a:pt x="1782" y="697"/>
                  </a:lnTo>
                  <a:cubicBezTo>
                    <a:pt x="1556" y="497"/>
                    <a:pt x="1305" y="321"/>
                    <a:pt x="1054" y="170"/>
                  </a:cubicBezTo>
                  <a:cubicBezTo>
                    <a:pt x="904" y="120"/>
                    <a:pt x="753" y="45"/>
                    <a:pt x="603" y="20"/>
                  </a:cubicBezTo>
                  <a:cubicBezTo>
                    <a:pt x="565" y="7"/>
                    <a:pt x="521" y="1"/>
                    <a:pt x="477"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9"/>
            <p:cNvSpPr/>
            <p:nvPr/>
          </p:nvSpPr>
          <p:spPr>
            <a:xfrm>
              <a:off x="5139378" y="4123169"/>
              <a:ext cx="116798" cy="89067"/>
            </a:xfrm>
            <a:custGeom>
              <a:avLst/>
              <a:gdLst/>
              <a:ahLst/>
              <a:cxnLst/>
              <a:rect l="l" t="t" r="r" b="b"/>
              <a:pathLst>
                <a:path w="5071" h="3867" extrusionOk="0">
                  <a:moveTo>
                    <a:pt x="2485" y="1"/>
                  </a:moveTo>
                  <a:cubicBezTo>
                    <a:pt x="2234" y="578"/>
                    <a:pt x="879" y="1256"/>
                    <a:pt x="377" y="1306"/>
                  </a:cubicBezTo>
                  <a:lnTo>
                    <a:pt x="0" y="3239"/>
                  </a:lnTo>
                  <a:cubicBezTo>
                    <a:pt x="201" y="3339"/>
                    <a:pt x="352" y="3414"/>
                    <a:pt x="402" y="3414"/>
                  </a:cubicBezTo>
                  <a:lnTo>
                    <a:pt x="377" y="3490"/>
                  </a:lnTo>
                  <a:cubicBezTo>
                    <a:pt x="678" y="3565"/>
                    <a:pt x="954" y="3690"/>
                    <a:pt x="1230" y="3866"/>
                  </a:cubicBezTo>
                  <a:cubicBezTo>
                    <a:pt x="1230" y="3866"/>
                    <a:pt x="3615" y="3339"/>
                    <a:pt x="5070" y="1783"/>
                  </a:cubicBezTo>
                  <a:cubicBezTo>
                    <a:pt x="4970" y="1582"/>
                    <a:pt x="4468" y="428"/>
                    <a:pt x="4393" y="51"/>
                  </a:cubicBezTo>
                  <a:lnTo>
                    <a:pt x="4393" y="26"/>
                  </a:lnTo>
                  <a:lnTo>
                    <a:pt x="2586" y="26"/>
                  </a:lnTo>
                  <a:lnTo>
                    <a:pt x="2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59"/>
          <p:cNvGrpSpPr/>
          <p:nvPr/>
        </p:nvGrpSpPr>
        <p:grpSpPr>
          <a:xfrm>
            <a:off x="4957972" y="572762"/>
            <a:ext cx="1259290" cy="1084761"/>
            <a:chOff x="5976359" y="464530"/>
            <a:chExt cx="1259290" cy="1084761"/>
          </a:xfrm>
        </p:grpSpPr>
        <p:sp>
          <p:nvSpPr>
            <p:cNvPr id="1665" name="Google Shape;1665;p59"/>
            <p:cNvSpPr/>
            <p:nvPr/>
          </p:nvSpPr>
          <p:spPr>
            <a:xfrm rot="-1234409">
              <a:off x="6850947" y="1087983"/>
              <a:ext cx="222920" cy="159221"/>
            </a:xfrm>
            <a:custGeom>
              <a:avLst/>
              <a:gdLst/>
              <a:ahLst/>
              <a:cxnLst/>
              <a:rect l="l" t="t" r="r" b="b"/>
              <a:pathLst>
                <a:path w="8917" h="6369" extrusionOk="0">
                  <a:moveTo>
                    <a:pt x="2739" y="0"/>
                  </a:moveTo>
                  <a:lnTo>
                    <a:pt x="1" y="1720"/>
                  </a:lnTo>
                  <a:lnTo>
                    <a:pt x="8916" y="6369"/>
                  </a:lnTo>
                  <a:lnTo>
                    <a:pt x="2739" y="0"/>
                  </a:lnTo>
                  <a:close/>
                </a:path>
              </a:pathLst>
            </a:custGeom>
            <a:solidFill>
              <a:srgbClr val="34518C"/>
            </a:solidFill>
            <a:ln w="9525" cap="flat" cmpd="sng">
              <a:solidFill>
                <a:srgbClr val="3451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9"/>
            <p:cNvSpPr/>
            <p:nvPr/>
          </p:nvSpPr>
          <p:spPr>
            <a:xfrm rot="-1234409">
              <a:off x="6010556" y="660677"/>
              <a:ext cx="1190897" cy="410765"/>
            </a:xfrm>
            <a:custGeom>
              <a:avLst/>
              <a:gdLst/>
              <a:ahLst/>
              <a:cxnLst/>
              <a:rect l="l" t="t" r="r" b="b"/>
              <a:pathLst>
                <a:path w="47637" h="16431" extrusionOk="0">
                  <a:moveTo>
                    <a:pt x="1" y="0"/>
                  </a:moveTo>
                  <a:lnTo>
                    <a:pt x="39166" y="16431"/>
                  </a:lnTo>
                  <a:lnTo>
                    <a:pt x="47636" y="6369"/>
                  </a:lnTo>
                  <a:lnTo>
                    <a:pt x="1" y="0"/>
                  </a:lnTo>
                  <a:close/>
                </a:path>
              </a:pathLst>
            </a:custGeom>
            <a:solidFill>
              <a:srgbClr val="4266AD"/>
            </a:solidFill>
            <a:ln w="9525" cap="flat" cmpd="sng">
              <a:solidFill>
                <a:srgbClr val="4266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9"/>
            <p:cNvSpPr/>
            <p:nvPr/>
          </p:nvSpPr>
          <p:spPr>
            <a:xfrm rot="-1234409">
              <a:off x="6076523" y="723255"/>
              <a:ext cx="780131" cy="711658"/>
            </a:xfrm>
            <a:custGeom>
              <a:avLst/>
              <a:gdLst/>
              <a:ahLst/>
              <a:cxnLst/>
              <a:rect l="l" t="t" r="r" b="b"/>
              <a:pathLst>
                <a:path w="31206" h="28467" extrusionOk="0">
                  <a:moveTo>
                    <a:pt x="1" y="0"/>
                  </a:moveTo>
                  <a:lnTo>
                    <a:pt x="19998" y="28467"/>
                  </a:lnTo>
                  <a:lnTo>
                    <a:pt x="31206" y="21334"/>
                  </a:lnTo>
                  <a:lnTo>
                    <a:pt x="1" y="0"/>
                  </a:lnTo>
                  <a:close/>
                </a:path>
              </a:pathLst>
            </a:custGeom>
            <a:solidFill>
              <a:srgbClr val="4266AD"/>
            </a:solidFill>
            <a:ln w="9525" cap="flat" cmpd="sng">
              <a:solidFill>
                <a:srgbClr val="4266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9"/>
            <p:cNvSpPr/>
            <p:nvPr/>
          </p:nvSpPr>
          <p:spPr>
            <a:xfrm rot="-1234409">
              <a:off x="6066820" y="688895"/>
              <a:ext cx="979152" cy="692559"/>
            </a:xfrm>
            <a:custGeom>
              <a:avLst/>
              <a:gdLst/>
              <a:ahLst/>
              <a:cxnLst/>
              <a:rect l="l" t="t" r="r" b="b"/>
              <a:pathLst>
                <a:path w="39167" h="27703" extrusionOk="0">
                  <a:moveTo>
                    <a:pt x="1" y="0"/>
                  </a:moveTo>
                  <a:lnTo>
                    <a:pt x="31206" y="21334"/>
                  </a:lnTo>
                  <a:lnTo>
                    <a:pt x="37383" y="27703"/>
                  </a:lnTo>
                  <a:lnTo>
                    <a:pt x="39166" y="16431"/>
                  </a:lnTo>
                  <a:lnTo>
                    <a:pt x="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pSp>
        <p:nvGrpSpPr>
          <p:cNvPr id="492" name="Google Shape;492;p41"/>
          <p:cNvGrpSpPr/>
          <p:nvPr/>
        </p:nvGrpSpPr>
        <p:grpSpPr>
          <a:xfrm rot="8256043">
            <a:off x="3854237" y="3755492"/>
            <a:ext cx="1421571" cy="1162479"/>
            <a:chOff x="3697750" y="3943825"/>
            <a:chExt cx="1190900" cy="973850"/>
          </a:xfrm>
        </p:grpSpPr>
        <p:sp>
          <p:nvSpPr>
            <p:cNvPr id="493" name="Google Shape;493;p41"/>
            <p:cNvSpPr/>
            <p:nvPr/>
          </p:nvSpPr>
          <p:spPr>
            <a:xfrm>
              <a:off x="3710475" y="3943825"/>
              <a:ext cx="1178175" cy="972725"/>
            </a:xfrm>
            <a:custGeom>
              <a:avLst/>
              <a:gdLst/>
              <a:ahLst/>
              <a:cxnLst/>
              <a:rect l="l" t="t" r="r" b="b"/>
              <a:pathLst>
                <a:path w="47127" h="38909" extrusionOk="0">
                  <a:moveTo>
                    <a:pt x="24255" y="9636"/>
                  </a:moveTo>
                  <a:cubicBezTo>
                    <a:pt x="25365" y="9636"/>
                    <a:pt x="26598" y="9848"/>
                    <a:pt x="27831" y="10296"/>
                  </a:cubicBezTo>
                  <a:cubicBezTo>
                    <a:pt x="31397" y="11570"/>
                    <a:pt x="33690" y="14245"/>
                    <a:pt x="32989" y="16219"/>
                  </a:cubicBezTo>
                  <a:cubicBezTo>
                    <a:pt x="32539" y="17527"/>
                    <a:pt x="30961" y="18231"/>
                    <a:pt x="28946" y="18231"/>
                  </a:cubicBezTo>
                  <a:cubicBezTo>
                    <a:pt x="27821" y="18231"/>
                    <a:pt x="26560" y="18012"/>
                    <a:pt x="25283" y="17556"/>
                  </a:cubicBezTo>
                  <a:cubicBezTo>
                    <a:pt x="21717" y="16282"/>
                    <a:pt x="19424" y="13671"/>
                    <a:pt x="20125" y="11634"/>
                  </a:cubicBezTo>
                  <a:cubicBezTo>
                    <a:pt x="20579" y="10354"/>
                    <a:pt x="22210" y="9636"/>
                    <a:pt x="24255" y="9636"/>
                  </a:cubicBezTo>
                  <a:close/>
                  <a:moveTo>
                    <a:pt x="15909" y="0"/>
                  </a:moveTo>
                  <a:cubicBezTo>
                    <a:pt x="12470" y="0"/>
                    <a:pt x="9395" y="2043"/>
                    <a:pt x="7452" y="4756"/>
                  </a:cubicBezTo>
                  <a:cubicBezTo>
                    <a:pt x="1" y="15327"/>
                    <a:pt x="3440" y="29974"/>
                    <a:pt x="14712" y="36215"/>
                  </a:cubicBezTo>
                  <a:cubicBezTo>
                    <a:pt x="18040" y="38048"/>
                    <a:pt x="21616" y="38909"/>
                    <a:pt x="25133" y="38909"/>
                  </a:cubicBezTo>
                  <a:cubicBezTo>
                    <a:pt x="33592" y="38909"/>
                    <a:pt x="41708" y="33929"/>
                    <a:pt x="45216" y="25517"/>
                  </a:cubicBezTo>
                  <a:cubicBezTo>
                    <a:pt x="46554" y="22205"/>
                    <a:pt x="47127" y="18575"/>
                    <a:pt x="46745" y="15009"/>
                  </a:cubicBezTo>
                  <a:cubicBezTo>
                    <a:pt x="46198" y="10691"/>
                    <a:pt x="42086" y="7686"/>
                    <a:pt x="36543" y="7686"/>
                  </a:cubicBezTo>
                  <a:cubicBezTo>
                    <a:pt x="35628" y="7686"/>
                    <a:pt x="34673" y="7768"/>
                    <a:pt x="33690" y="7940"/>
                  </a:cubicBezTo>
                  <a:cubicBezTo>
                    <a:pt x="32495" y="8143"/>
                    <a:pt x="31547" y="8242"/>
                    <a:pt x="30764" y="8242"/>
                  </a:cubicBezTo>
                  <a:cubicBezTo>
                    <a:pt x="27119" y="8242"/>
                    <a:pt x="27015" y="6098"/>
                    <a:pt x="22035" y="2272"/>
                  </a:cubicBezTo>
                  <a:cubicBezTo>
                    <a:pt x="19971" y="671"/>
                    <a:pt x="17880" y="0"/>
                    <a:pt x="15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1"/>
            <p:cNvSpPr/>
            <p:nvPr/>
          </p:nvSpPr>
          <p:spPr>
            <a:xfrm>
              <a:off x="3697750" y="3945400"/>
              <a:ext cx="614575" cy="972275"/>
            </a:xfrm>
            <a:custGeom>
              <a:avLst/>
              <a:gdLst/>
              <a:ahLst/>
              <a:cxnLst/>
              <a:rect l="l" t="t" r="r" b="b"/>
              <a:pathLst>
                <a:path w="24583" h="38891" extrusionOk="0">
                  <a:moveTo>
                    <a:pt x="16418" y="1"/>
                  </a:moveTo>
                  <a:cubicBezTo>
                    <a:pt x="12979" y="1"/>
                    <a:pt x="9904" y="2044"/>
                    <a:pt x="7961" y="4756"/>
                  </a:cubicBezTo>
                  <a:cubicBezTo>
                    <a:pt x="0" y="16156"/>
                    <a:pt x="4586" y="31949"/>
                    <a:pt x="17450" y="37299"/>
                  </a:cubicBezTo>
                  <a:cubicBezTo>
                    <a:pt x="19679" y="38254"/>
                    <a:pt x="22099" y="38764"/>
                    <a:pt x="24582" y="38891"/>
                  </a:cubicBezTo>
                  <a:cubicBezTo>
                    <a:pt x="22099" y="35834"/>
                    <a:pt x="20188" y="32331"/>
                    <a:pt x="18914" y="28638"/>
                  </a:cubicBezTo>
                  <a:cubicBezTo>
                    <a:pt x="16813" y="22397"/>
                    <a:pt x="16749" y="15328"/>
                    <a:pt x="19424" y="9278"/>
                  </a:cubicBezTo>
                  <a:cubicBezTo>
                    <a:pt x="20443" y="6985"/>
                    <a:pt x="21844" y="4884"/>
                    <a:pt x="23627" y="3037"/>
                  </a:cubicBezTo>
                  <a:cubicBezTo>
                    <a:pt x="23309" y="2782"/>
                    <a:pt x="22927" y="2527"/>
                    <a:pt x="22544" y="2273"/>
                  </a:cubicBezTo>
                  <a:cubicBezTo>
                    <a:pt x="20480" y="672"/>
                    <a:pt x="18389" y="1"/>
                    <a:pt x="16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1"/>
            <p:cNvSpPr/>
            <p:nvPr/>
          </p:nvSpPr>
          <p:spPr>
            <a:xfrm>
              <a:off x="4080275" y="4634275"/>
              <a:ext cx="220900" cy="188300"/>
            </a:xfrm>
            <a:custGeom>
              <a:avLst/>
              <a:gdLst/>
              <a:ahLst/>
              <a:cxnLst/>
              <a:rect l="l" t="t" r="r" b="b"/>
              <a:pathLst>
                <a:path w="8836" h="7532" extrusionOk="0">
                  <a:moveTo>
                    <a:pt x="4523" y="1"/>
                  </a:moveTo>
                  <a:cubicBezTo>
                    <a:pt x="2011" y="1"/>
                    <a:pt x="0" y="2611"/>
                    <a:pt x="1066" y="5222"/>
                  </a:cubicBezTo>
                  <a:cubicBezTo>
                    <a:pt x="1728" y="6767"/>
                    <a:pt x="3138" y="7531"/>
                    <a:pt x="4549" y="7531"/>
                  </a:cubicBezTo>
                  <a:cubicBezTo>
                    <a:pt x="5989" y="7531"/>
                    <a:pt x="7428" y="6735"/>
                    <a:pt x="8071" y="5159"/>
                  </a:cubicBezTo>
                  <a:cubicBezTo>
                    <a:pt x="8836" y="3248"/>
                    <a:pt x="7944" y="1083"/>
                    <a:pt x="6033" y="319"/>
                  </a:cubicBezTo>
                  <a:cubicBezTo>
                    <a:pt x="5524" y="100"/>
                    <a:pt x="5014" y="1"/>
                    <a:pt x="4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1"/>
            <p:cNvSpPr/>
            <p:nvPr/>
          </p:nvSpPr>
          <p:spPr>
            <a:xfrm>
              <a:off x="4084625" y="4639050"/>
              <a:ext cx="154450" cy="183900"/>
            </a:xfrm>
            <a:custGeom>
              <a:avLst/>
              <a:gdLst/>
              <a:ahLst/>
              <a:cxnLst/>
              <a:rect l="l" t="t" r="r" b="b"/>
              <a:pathLst>
                <a:path w="6178" h="7356" extrusionOk="0">
                  <a:moveTo>
                    <a:pt x="3185" y="0"/>
                  </a:moveTo>
                  <a:cubicBezTo>
                    <a:pt x="1083" y="701"/>
                    <a:pt x="0" y="3057"/>
                    <a:pt x="892" y="5095"/>
                  </a:cubicBezTo>
                  <a:cubicBezTo>
                    <a:pt x="1561" y="6522"/>
                    <a:pt x="2948" y="7356"/>
                    <a:pt x="4375" y="7356"/>
                  </a:cubicBezTo>
                  <a:cubicBezTo>
                    <a:pt x="4986" y="7356"/>
                    <a:pt x="5605" y="7203"/>
                    <a:pt x="6178" y="6878"/>
                  </a:cubicBezTo>
                  <a:cubicBezTo>
                    <a:pt x="5095" y="4968"/>
                    <a:pt x="4140" y="2930"/>
                    <a:pt x="3439" y="892"/>
                  </a:cubicBezTo>
                  <a:cubicBezTo>
                    <a:pt x="3376" y="573"/>
                    <a:pt x="3248" y="319"/>
                    <a:pt x="3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1"/>
            <p:cNvSpPr/>
            <p:nvPr/>
          </p:nvSpPr>
          <p:spPr>
            <a:xfrm>
              <a:off x="4382575" y="4614225"/>
              <a:ext cx="221100" cy="188425"/>
            </a:xfrm>
            <a:custGeom>
              <a:avLst/>
              <a:gdLst/>
              <a:ahLst/>
              <a:cxnLst/>
              <a:rect l="l" t="t" r="r" b="b"/>
              <a:pathLst>
                <a:path w="8844" h="7537" extrusionOk="0">
                  <a:moveTo>
                    <a:pt x="4525" y="0"/>
                  </a:moveTo>
                  <a:cubicBezTo>
                    <a:pt x="2002" y="0"/>
                    <a:pt x="1" y="2621"/>
                    <a:pt x="1074" y="5196"/>
                  </a:cubicBezTo>
                  <a:cubicBezTo>
                    <a:pt x="1711" y="6757"/>
                    <a:pt x="3128" y="7537"/>
                    <a:pt x="4545" y="7537"/>
                  </a:cubicBezTo>
                  <a:cubicBezTo>
                    <a:pt x="5962" y="7537"/>
                    <a:pt x="7379" y="6757"/>
                    <a:pt x="8016" y="5196"/>
                  </a:cubicBezTo>
                  <a:cubicBezTo>
                    <a:pt x="8843" y="3286"/>
                    <a:pt x="7888" y="1057"/>
                    <a:pt x="5978" y="293"/>
                  </a:cubicBezTo>
                  <a:cubicBezTo>
                    <a:pt x="5486" y="92"/>
                    <a:pt x="4996" y="0"/>
                    <a:pt x="45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1"/>
            <p:cNvSpPr/>
            <p:nvPr/>
          </p:nvSpPr>
          <p:spPr>
            <a:xfrm>
              <a:off x="4599100" y="4434325"/>
              <a:ext cx="221100" cy="188425"/>
            </a:xfrm>
            <a:custGeom>
              <a:avLst/>
              <a:gdLst/>
              <a:ahLst/>
              <a:cxnLst/>
              <a:rect l="l" t="t" r="r" b="b"/>
              <a:pathLst>
                <a:path w="8844" h="7537" extrusionOk="0">
                  <a:moveTo>
                    <a:pt x="4525" y="0"/>
                  </a:moveTo>
                  <a:cubicBezTo>
                    <a:pt x="2002" y="0"/>
                    <a:pt x="1" y="2621"/>
                    <a:pt x="1074" y="5196"/>
                  </a:cubicBezTo>
                  <a:cubicBezTo>
                    <a:pt x="1711" y="6756"/>
                    <a:pt x="3128" y="7536"/>
                    <a:pt x="4545" y="7536"/>
                  </a:cubicBezTo>
                  <a:cubicBezTo>
                    <a:pt x="5962" y="7536"/>
                    <a:pt x="7379" y="6756"/>
                    <a:pt x="8016" y="5196"/>
                  </a:cubicBezTo>
                  <a:cubicBezTo>
                    <a:pt x="8843" y="3286"/>
                    <a:pt x="7888" y="1057"/>
                    <a:pt x="5978" y="292"/>
                  </a:cubicBezTo>
                  <a:cubicBezTo>
                    <a:pt x="5486" y="92"/>
                    <a:pt x="4996" y="0"/>
                    <a:pt x="4525"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3863625" y="4423075"/>
              <a:ext cx="221025" cy="188525"/>
            </a:xfrm>
            <a:custGeom>
              <a:avLst/>
              <a:gdLst/>
              <a:ahLst/>
              <a:cxnLst/>
              <a:rect l="l" t="t" r="r" b="b"/>
              <a:pathLst>
                <a:path w="8841" h="7541" extrusionOk="0">
                  <a:moveTo>
                    <a:pt x="4524" y="0"/>
                  </a:moveTo>
                  <a:cubicBezTo>
                    <a:pt x="2034" y="0"/>
                    <a:pt x="1" y="2578"/>
                    <a:pt x="1071" y="5200"/>
                  </a:cubicBezTo>
                  <a:cubicBezTo>
                    <a:pt x="1708" y="6761"/>
                    <a:pt x="3125" y="7541"/>
                    <a:pt x="4542" y="7541"/>
                  </a:cubicBezTo>
                  <a:cubicBezTo>
                    <a:pt x="5959" y="7541"/>
                    <a:pt x="7376" y="6761"/>
                    <a:pt x="8013" y="5200"/>
                  </a:cubicBezTo>
                  <a:cubicBezTo>
                    <a:pt x="8840" y="3290"/>
                    <a:pt x="7949" y="1061"/>
                    <a:pt x="5975" y="297"/>
                  </a:cubicBezTo>
                  <a:cubicBezTo>
                    <a:pt x="5487" y="93"/>
                    <a:pt x="4997" y="0"/>
                    <a:pt x="4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1"/>
            <p:cNvSpPr/>
            <p:nvPr/>
          </p:nvSpPr>
          <p:spPr>
            <a:xfrm>
              <a:off x="3854250" y="4150925"/>
              <a:ext cx="220850" cy="188625"/>
            </a:xfrm>
            <a:custGeom>
              <a:avLst/>
              <a:gdLst/>
              <a:ahLst/>
              <a:cxnLst/>
              <a:rect l="l" t="t" r="r" b="b"/>
              <a:pathLst>
                <a:path w="8834" h="7545" extrusionOk="0">
                  <a:moveTo>
                    <a:pt x="4576" y="1"/>
                  </a:moveTo>
                  <a:cubicBezTo>
                    <a:pt x="2039" y="1"/>
                    <a:pt x="1" y="2630"/>
                    <a:pt x="1128" y="5260"/>
                  </a:cubicBezTo>
                  <a:cubicBezTo>
                    <a:pt x="1761" y="6781"/>
                    <a:pt x="3167" y="7545"/>
                    <a:pt x="4576" y="7545"/>
                  </a:cubicBezTo>
                  <a:cubicBezTo>
                    <a:pt x="6001" y="7545"/>
                    <a:pt x="7429" y="6765"/>
                    <a:pt x="8069" y="5196"/>
                  </a:cubicBezTo>
                  <a:cubicBezTo>
                    <a:pt x="8833" y="3286"/>
                    <a:pt x="7942" y="1121"/>
                    <a:pt x="6031" y="293"/>
                  </a:cubicBezTo>
                  <a:cubicBezTo>
                    <a:pt x="5540" y="92"/>
                    <a:pt x="5050" y="1"/>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41"/>
          <p:cNvGrpSpPr/>
          <p:nvPr/>
        </p:nvGrpSpPr>
        <p:grpSpPr>
          <a:xfrm rot="891456">
            <a:off x="7914049" y="1804565"/>
            <a:ext cx="598509" cy="2371638"/>
            <a:chOff x="3608950" y="238125"/>
            <a:chExt cx="598550" cy="2371800"/>
          </a:xfrm>
        </p:grpSpPr>
        <p:sp>
          <p:nvSpPr>
            <p:cNvPr id="502" name="Google Shape;502;p41"/>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1"/>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1"/>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aveikslėlis 8">
            <a:extLst>
              <a:ext uri="{FF2B5EF4-FFF2-40B4-BE49-F238E27FC236}">
                <a16:creationId xmlns:a16="http://schemas.microsoft.com/office/drawing/2014/main" id="{6CCBDF81-4A20-4FB6-8841-C30371296C1E}"/>
              </a:ext>
            </a:extLst>
          </p:cNvPr>
          <p:cNvPicPr>
            <a:picLocks noChangeAspect="1"/>
          </p:cNvPicPr>
          <p:nvPr/>
        </p:nvPicPr>
        <p:blipFill rotWithShape="1">
          <a:blip r:embed="rId3"/>
          <a:srcRect b="3789"/>
          <a:stretch/>
        </p:blipFill>
        <p:spPr>
          <a:xfrm>
            <a:off x="2191273" y="381546"/>
            <a:ext cx="5074980" cy="32551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516" name="Google Shape;516;p42"/>
          <p:cNvGrpSpPr/>
          <p:nvPr/>
        </p:nvGrpSpPr>
        <p:grpSpPr>
          <a:xfrm rot="-2295177">
            <a:off x="6792731" y="-695834"/>
            <a:ext cx="685458" cy="634357"/>
            <a:chOff x="3904050" y="2322725"/>
            <a:chExt cx="464475" cy="429825"/>
          </a:xfrm>
        </p:grpSpPr>
        <p:sp>
          <p:nvSpPr>
            <p:cNvPr id="517" name="Google Shape;517;p42"/>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2"/>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42"/>
          <p:cNvSpPr/>
          <p:nvPr/>
        </p:nvSpPr>
        <p:spPr>
          <a:xfrm rot="5270711">
            <a:off x="7977651" y="1725906"/>
            <a:ext cx="571429" cy="1990789"/>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42"/>
          <p:cNvGrpSpPr/>
          <p:nvPr/>
        </p:nvGrpSpPr>
        <p:grpSpPr>
          <a:xfrm rot="12636875">
            <a:off x="2695242" y="4090887"/>
            <a:ext cx="1346197" cy="1582860"/>
            <a:chOff x="5233125" y="-310150"/>
            <a:chExt cx="1346125" cy="1582775"/>
          </a:xfrm>
        </p:grpSpPr>
        <p:sp>
          <p:nvSpPr>
            <p:cNvPr id="523" name="Google Shape;523;p42"/>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42"/>
            <p:cNvGrpSpPr/>
            <p:nvPr/>
          </p:nvGrpSpPr>
          <p:grpSpPr>
            <a:xfrm>
              <a:off x="5315750" y="-256875"/>
              <a:ext cx="1263500" cy="1526650"/>
              <a:chOff x="5315750" y="-256875"/>
              <a:chExt cx="1263500" cy="1526650"/>
            </a:xfrm>
          </p:grpSpPr>
          <p:sp>
            <p:nvSpPr>
              <p:cNvPr id="525" name="Google Shape;525;p42"/>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2"/>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9" name="Google Shape;529;p42"/>
          <p:cNvGrpSpPr/>
          <p:nvPr/>
        </p:nvGrpSpPr>
        <p:grpSpPr>
          <a:xfrm rot="13871282" flipH="1">
            <a:off x="4379006" y="1273873"/>
            <a:ext cx="1346127" cy="1582777"/>
            <a:chOff x="5233125" y="-310150"/>
            <a:chExt cx="1346125" cy="1582775"/>
          </a:xfrm>
        </p:grpSpPr>
        <p:sp>
          <p:nvSpPr>
            <p:cNvPr id="530" name="Google Shape;530;p42"/>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42"/>
            <p:cNvGrpSpPr/>
            <p:nvPr/>
          </p:nvGrpSpPr>
          <p:grpSpPr>
            <a:xfrm>
              <a:off x="5315750" y="-256875"/>
              <a:ext cx="1263500" cy="1526650"/>
              <a:chOff x="5315750" y="-256875"/>
              <a:chExt cx="1263500" cy="1526650"/>
            </a:xfrm>
          </p:grpSpPr>
          <p:sp>
            <p:nvSpPr>
              <p:cNvPr id="532" name="Google Shape;532;p42"/>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7AC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rgbClr val="3A8C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2"/>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7AC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7AC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aveikslėlis 9">
            <a:extLst>
              <a:ext uri="{FF2B5EF4-FFF2-40B4-BE49-F238E27FC236}">
                <a16:creationId xmlns:a16="http://schemas.microsoft.com/office/drawing/2014/main" id="{FD4B1C09-FCF6-4AB5-AB2F-D2151087A8E9}"/>
              </a:ext>
            </a:extLst>
          </p:cNvPr>
          <p:cNvPicPr>
            <a:picLocks noChangeAspect="1"/>
          </p:cNvPicPr>
          <p:nvPr/>
        </p:nvPicPr>
        <p:blipFill>
          <a:blip r:embed="rId3"/>
          <a:stretch>
            <a:fillRect/>
          </a:stretch>
        </p:blipFill>
        <p:spPr>
          <a:xfrm>
            <a:off x="154304" y="117480"/>
            <a:ext cx="2743552" cy="2067963"/>
          </a:xfrm>
          <a:prstGeom prst="rect">
            <a:avLst/>
          </a:prstGeom>
        </p:spPr>
      </p:pic>
      <p:pic>
        <p:nvPicPr>
          <p:cNvPr id="11" name="Paveikslėlis 10">
            <a:extLst>
              <a:ext uri="{FF2B5EF4-FFF2-40B4-BE49-F238E27FC236}">
                <a16:creationId xmlns:a16="http://schemas.microsoft.com/office/drawing/2014/main" id="{7FEB21D7-A89E-4EBA-BFF2-18A8B2BDB433}"/>
              </a:ext>
            </a:extLst>
          </p:cNvPr>
          <p:cNvPicPr>
            <a:picLocks noChangeAspect="1"/>
          </p:cNvPicPr>
          <p:nvPr/>
        </p:nvPicPr>
        <p:blipFill>
          <a:blip r:embed="rId4"/>
          <a:stretch>
            <a:fillRect/>
          </a:stretch>
        </p:blipFill>
        <p:spPr>
          <a:xfrm>
            <a:off x="1518128" y="2336227"/>
            <a:ext cx="2927472" cy="19569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45"/>
          <p:cNvGrpSpPr/>
          <p:nvPr/>
        </p:nvGrpSpPr>
        <p:grpSpPr>
          <a:xfrm rot="-7819421">
            <a:off x="7446123" y="375626"/>
            <a:ext cx="972178" cy="1686545"/>
            <a:chOff x="2313350" y="277009"/>
            <a:chExt cx="827220" cy="1448108"/>
          </a:xfrm>
        </p:grpSpPr>
        <p:sp>
          <p:nvSpPr>
            <p:cNvPr id="667" name="Google Shape;667;p45"/>
            <p:cNvSpPr/>
            <p:nvPr/>
          </p:nvSpPr>
          <p:spPr>
            <a:xfrm>
              <a:off x="2768527" y="961584"/>
              <a:ext cx="372044" cy="763533"/>
            </a:xfrm>
            <a:custGeom>
              <a:avLst/>
              <a:gdLst/>
              <a:ahLst/>
              <a:cxnLst/>
              <a:rect l="l" t="t" r="r" b="b"/>
              <a:pathLst>
                <a:path w="5357" h="10994" extrusionOk="0">
                  <a:moveTo>
                    <a:pt x="488" y="1"/>
                  </a:moveTo>
                  <a:lnTo>
                    <a:pt x="1" y="188"/>
                  </a:lnTo>
                  <a:lnTo>
                    <a:pt x="413" y="2585"/>
                  </a:lnTo>
                  <a:lnTo>
                    <a:pt x="3859" y="10993"/>
                  </a:lnTo>
                  <a:lnTo>
                    <a:pt x="5357" y="10375"/>
                  </a:lnTo>
                  <a:lnTo>
                    <a:pt x="1911" y="1948"/>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5"/>
            <p:cNvSpPr/>
            <p:nvPr/>
          </p:nvSpPr>
          <p:spPr>
            <a:xfrm>
              <a:off x="2810197" y="1130696"/>
              <a:ext cx="111884" cy="58546"/>
            </a:xfrm>
            <a:custGeom>
              <a:avLst/>
              <a:gdLst/>
              <a:ahLst/>
              <a:cxnLst/>
              <a:rect l="l" t="t" r="r" b="b"/>
              <a:pathLst>
                <a:path w="1611" h="843" extrusionOk="0">
                  <a:moveTo>
                    <a:pt x="1517" y="0"/>
                  </a:moveTo>
                  <a:lnTo>
                    <a:pt x="0" y="618"/>
                  </a:lnTo>
                  <a:lnTo>
                    <a:pt x="94" y="843"/>
                  </a:lnTo>
                  <a:lnTo>
                    <a:pt x="1611" y="225"/>
                  </a:lnTo>
                  <a:lnTo>
                    <a:pt x="1517" y="0"/>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5"/>
            <p:cNvSpPr/>
            <p:nvPr/>
          </p:nvSpPr>
          <p:spPr>
            <a:xfrm>
              <a:off x="2821865" y="1159310"/>
              <a:ext cx="111953" cy="59866"/>
            </a:xfrm>
            <a:custGeom>
              <a:avLst/>
              <a:gdLst/>
              <a:ahLst/>
              <a:cxnLst/>
              <a:rect l="l" t="t" r="r" b="b"/>
              <a:pathLst>
                <a:path w="1612" h="862" extrusionOk="0">
                  <a:moveTo>
                    <a:pt x="1518" y="0"/>
                  </a:moveTo>
                  <a:lnTo>
                    <a:pt x="1" y="618"/>
                  </a:lnTo>
                  <a:lnTo>
                    <a:pt x="94" y="862"/>
                  </a:lnTo>
                  <a:lnTo>
                    <a:pt x="1611" y="225"/>
                  </a:lnTo>
                  <a:lnTo>
                    <a:pt x="1518" y="0"/>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5"/>
            <p:cNvSpPr/>
            <p:nvPr/>
          </p:nvSpPr>
          <p:spPr>
            <a:xfrm>
              <a:off x="3002644" y="1598863"/>
              <a:ext cx="111953" cy="59935"/>
            </a:xfrm>
            <a:custGeom>
              <a:avLst/>
              <a:gdLst/>
              <a:ahLst/>
              <a:cxnLst/>
              <a:rect l="l" t="t" r="r" b="b"/>
              <a:pathLst>
                <a:path w="1612" h="863" extrusionOk="0">
                  <a:moveTo>
                    <a:pt x="1518" y="1"/>
                  </a:moveTo>
                  <a:lnTo>
                    <a:pt x="1" y="637"/>
                  </a:lnTo>
                  <a:lnTo>
                    <a:pt x="94" y="862"/>
                  </a:lnTo>
                  <a:lnTo>
                    <a:pt x="1611" y="244"/>
                  </a:lnTo>
                  <a:lnTo>
                    <a:pt x="1518" y="1"/>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5"/>
            <p:cNvSpPr/>
            <p:nvPr/>
          </p:nvSpPr>
          <p:spPr>
            <a:xfrm>
              <a:off x="2795890" y="983738"/>
              <a:ext cx="7848" cy="4514"/>
            </a:xfrm>
            <a:custGeom>
              <a:avLst/>
              <a:gdLst/>
              <a:ahLst/>
              <a:cxnLst/>
              <a:rect l="l" t="t" r="r" b="b"/>
              <a:pathLst>
                <a:path w="113" h="65" extrusionOk="0">
                  <a:moveTo>
                    <a:pt x="56" y="0"/>
                  </a:moveTo>
                  <a:cubicBezTo>
                    <a:pt x="38" y="19"/>
                    <a:pt x="19" y="37"/>
                    <a:pt x="0" y="56"/>
                  </a:cubicBezTo>
                  <a:cubicBezTo>
                    <a:pt x="25" y="56"/>
                    <a:pt x="42" y="65"/>
                    <a:pt x="56" y="65"/>
                  </a:cubicBezTo>
                  <a:cubicBezTo>
                    <a:pt x="63" y="65"/>
                    <a:pt x="69" y="62"/>
                    <a:pt x="75" y="56"/>
                  </a:cubicBezTo>
                  <a:cubicBezTo>
                    <a:pt x="113" y="56"/>
                    <a:pt x="113" y="0"/>
                    <a:pt x="56"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2765957" y="975891"/>
              <a:ext cx="30002" cy="11807"/>
            </a:xfrm>
            <a:custGeom>
              <a:avLst/>
              <a:gdLst/>
              <a:ahLst/>
              <a:cxnLst/>
              <a:rect l="l" t="t" r="r" b="b"/>
              <a:pathLst>
                <a:path w="432" h="170" extrusionOk="0">
                  <a:moveTo>
                    <a:pt x="169" y="1"/>
                  </a:moveTo>
                  <a:lnTo>
                    <a:pt x="169" y="1"/>
                  </a:lnTo>
                  <a:cubicBezTo>
                    <a:pt x="75" y="19"/>
                    <a:pt x="0" y="94"/>
                    <a:pt x="38" y="169"/>
                  </a:cubicBezTo>
                  <a:cubicBezTo>
                    <a:pt x="113" y="94"/>
                    <a:pt x="132" y="113"/>
                    <a:pt x="225" y="38"/>
                  </a:cubicBezTo>
                  <a:cubicBezTo>
                    <a:pt x="281" y="38"/>
                    <a:pt x="319" y="76"/>
                    <a:pt x="319" y="94"/>
                  </a:cubicBezTo>
                  <a:cubicBezTo>
                    <a:pt x="322" y="91"/>
                    <a:pt x="326" y="90"/>
                    <a:pt x="330" y="90"/>
                  </a:cubicBezTo>
                  <a:cubicBezTo>
                    <a:pt x="344" y="90"/>
                    <a:pt x="365" y="101"/>
                    <a:pt x="387" y="101"/>
                  </a:cubicBezTo>
                  <a:cubicBezTo>
                    <a:pt x="402" y="101"/>
                    <a:pt x="418" y="96"/>
                    <a:pt x="431" y="76"/>
                  </a:cubicBezTo>
                  <a:cubicBezTo>
                    <a:pt x="386" y="30"/>
                    <a:pt x="327" y="5"/>
                    <a:pt x="266" y="5"/>
                  </a:cubicBezTo>
                  <a:cubicBezTo>
                    <a:pt x="227" y="5"/>
                    <a:pt x="187" y="16"/>
                    <a:pt x="150" y="38"/>
                  </a:cubicBezTo>
                  <a:cubicBezTo>
                    <a:pt x="132" y="19"/>
                    <a:pt x="169" y="1"/>
                    <a:pt x="169"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p:nvPr/>
          </p:nvSpPr>
          <p:spPr>
            <a:xfrm>
              <a:off x="2621570" y="969432"/>
              <a:ext cx="2709" cy="69"/>
            </a:xfrm>
            <a:custGeom>
              <a:avLst/>
              <a:gdLst/>
              <a:ahLst/>
              <a:cxnLst/>
              <a:rect l="l" t="t" r="r" b="b"/>
              <a:pathLst>
                <a:path w="39" h="1" extrusionOk="0">
                  <a:moveTo>
                    <a:pt x="1" y="0"/>
                  </a:moveTo>
                  <a:lnTo>
                    <a:pt x="38" y="0"/>
                  </a:lnTo>
                  <a:cubicBezTo>
                    <a:pt x="20" y="0"/>
                    <a:pt x="1"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5"/>
            <p:cNvSpPr/>
            <p:nvPr/>
          </p:nvSpPr>
          <p:spPr>
            <a:xfrm>
              <a:off x="2652823" y="810737"/>
              <a:ext cx="2639" cy="2639"/>
            </a:xfrm>
            <a:custGeom>
              <a:avLst/>
              <a:gdLst/>
              <a:ahLst/>
              <a:cxnLst/>
              <a:rect l="l" t="t" r="r" b="b"/>
              <a:pathLst>
                <a:path w="38" h="38" extrusionOk="0">
                  <a:moveTo>
                    <a:pt x="38" y="0"/>
                  </a:moveTo>
                  <a:cubicBezTo>
                    <a:pt x="19" y="0"/>
                    <a:pt x="0" y="19"/>
                    <a:pt x="19" y="38"/>
                  </a:cubicBezTo>
                  <a:cubicBezTo>
                    <a:pt x="19" y="38"/>
                    <a:pt x="38" y="0"/>
                    <a:pt x="38"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p:nvPr/>
          </p:nvSpPr>
          <p:spPr>
            <a:xfrm>
              <a:off x="2693104" y="788652"/>
              <a:ext cx="2709" cy="1320"/>
            </a:xfrm>
            <a:custGeom>
              <a:avLst/>
              <a:gdLst/>
              <a:ahLst/>
              <a:cxnLst/>
              <a:rect l="l" t="t" r="r" b="b"/>
              <a:pathLst>
                <a:path w="39" h="19" extrusionOk="0">
                  <a:moveTo>
                    <a:pt x="38" y="0"/>
                  </a:moveTo>
                  <a:lnTo>
                    <a:pt x="1" y="19"/>
                  </a:lnTo>
                  <a:cubicBezTo>
                    <a:pt x="20" y="19"/>
                    <a:pt x="38" y="19"/>
                    <a:pt x="38"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5"/>
            <p:cNvSpPr/>
            <p:nvPr/>
          </p:nvSpPr>
          <p:spPr>
            <a:xfrm>
              <a:off x="2613792" y="968112"/>
              <a:ext cx="7848" cy="1389"/>
            </a:xfrm>
            <a:custGeom>
              <a:avLst/>
              <a:gdLst/>
              <a:ahLst/>
              <a:cxnLst/>
              <a:rect l="l" t="t" r="r" b="b"/>
              <a:pathLst>
                <a:path w="113" h="20" extrusionOk="0">
                  <a:moveTo>
                    <a:pt x="0" y="0"/>
                  </a:moveTo>
                  <a:lnTo>
                    <a:pt x="0" y="0"/>
                  </a:lnTo>
                  <a:cubicBezTo>
                    <a:pt x="19" y="19"/>
                    <a:pt x="57" y="19"/>
                    <a:pt x="113" y="19"/>
                  </a:cubicBezTo>
                  <a:lnTo>
                    <a:pt x="0"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p:nvPr/>
          </p:nvSpPr>
          <p:spPr>
            <a:xfrm>
              <a:off x="2717828" y="949916"/>
              <a:ext cx="1389" cy="5278"/>
            </a:xfrm>
            <a:custGeom>
              <a:avLst/>
              <a:gdLst/>
              <a:ahLst/>
              <a:cxnLst/>
              <a:rect l="l" t="t" r="r" b="b"/>
              <a:pathLst>
                <a:path w="20" h="76" extrusionOk="0">
                  <a:moveTo>
                    <a:pt x="1" y="0"/>
                  </a:moveTo>
                  <a:cubicBezTo>
                    <a:pt x="1" y="19"/>
                    <a:pt x="19" y="38"/>
                    <a:pt x="19" y="75"/>
                  </a:cubicBezTo>
                  <a:cubicBezTo>
                    <a:pt x="19" y="38"/>
                    <a:pt x="19" y="19"/>
                    <a:pt x="19"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5"/>
            <p:cNvSpPr/>
            <p:nvPr/>
          </p:nvSpPr>
          <p:spPr>
            <a:xfrm>
              <a:off x="2732135" y="936859"/>
              <a:ext cx="2709" cy="2709"/>
            </a:xfrm>
            <a:custGeom>
              <a:avLst/>
              <a:gdLst/>
              <a:ahLst/>
              <a:cxnLst/>
              <a:rect l="l" t="t" r="r" b="b"/>
              <a:pathLst>
                <a:path w="39" h="39" extrusionOk="0">
                  <a:moveTo>
                    <a:pt x="38" y="1"/>
                  </a:moveTo>
                  <a:lnTo>
                    <a:pt x="1" y="38"/>
                  </a:lnTo>
                  <a:lnTo>
                    <a:pt x="38" y="38"/>
                  </a:lnTo>
                  <a:lnTo>
                    <a:pt x="38"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5"/>
            <p:cNvSpPr/>
            <p:nvPr/>
          </p:nvSpPr>
          <p:spPr>
            <a:xfrm>
              <a:off x="2807905" y="904356"/>
              <a:ext cx="4931" cy="6598"/>
            </a:xfrm>
            <a:custGeom>
              <a:avLst/>
              <a:gdLst/>
              <a:ahLst/>
              <a:cxnLst/>
              <a:rect l="l" t="t" r="r" b="b"/>
              <a:pathLst>
                <a:path w="71" h="95" extrusionOk="0">
                  <a:moveTo>
                    <a:pt x="33" y="1"/>
                  </a:moveTo>
                  <a:cubicBezTo>
                    <a:pt x="0" y="1"/>
                    <a:pt x="25" y="45"/>
                    <a:pt x="45" y="81"/>
                  </a:cubicBezTo>
                  <a:lnTo>
                    <a:pt x="45" y="81"/>
                  </a:lnTo>
                  <a:cubicBezTo>
                    <a:pt x="41" y="61"/>
                    <a:pt x="56" y="34"/>
                    <a:pt x="71" y="19"/>
                  </a:cubicBezTo>
                  <a:cubicBezTo>
                    <a:pt x="52" y="1"/>
                    <a:pt x="33" y="1"/>
                    <a:pt x="33" y="1"/>
                  </a:cubicBezTo>
                  <a:close/>
                  <a:moveTo>
                    <a:pt x="45" y="81"/>
                  </a:moveTo>
                  <a:cubicBezTo>
                    <a:pt x="46" y="86"/>
                    <a:pt x="48" y="90"/>
                    <a:pt x="52" y="94"/>
                  </a:cubicBezTo>
                  <a:cubicBezTo>
                    <a:pt x="50" y="90"/>
                    <a:pt x="47" y="85"/>
                    <a:pt x="45" y="8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p:nvPr/>
          </p:nvSpPr>
          <p:spPr>
            <a:xfrm>
              <a:off x="2745122" y="934290"/>
              <a:ext cx="69" cy="1389"/>
            </a:xfrm>
            <a:custGeom>
              <a:avLst/>
              <a:gdLst/>
              <a:ahLst/>
              <a:cxnLst/>
              <a:rect l="l" t="t" r="r" b="b"/>
              <a:pathLst>
                <a:path w="1" h="20" extrusionOk="0">
                  <a:moveTo>
                    <a:pt x="1" y="0"/>
                  </a:moveTo>
                  <a:lnTo>
                    <a:pt x="1" y="19"/>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2669699" y="953805"/>
              <a:ext cx="1389" cy="1389"/>
            </a:xfrm>
            <a:custGeom>
              <a:avLst/>
              <a:gdLst/>
              <a:ahLst/>
              <a:cxnLst/>
              <a:rect l="l" t="t" r="r" b="b"/>
              <a:pathLst>
                <a:path w="20" h="20" extrusionOk="0">
                  <a:moveTo>
                    <a:pt x="1" y="0"/>
                  </a:moveTo>
                  <a:cubicBezTo>
                    <a:pt x="1" y="19"/>
                    <a:pt x="19" y="19"/>
                    <a:pt x="19" y="19"/>
                  </a:cubicBezTo>
                  <a:cubicBezTo>
                    <a:pt x="19" y="19"/>
                    <a:pt x="19" y="19"/>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5"/>
            <p:cNvSpPr/>
            <p:nvPr/>
          </p:nvSpPr>
          <p:spPr>
            <a:xfrm>
              <a:off x="2766582" y="754829"/>
              <a:ext cx="764" cy="1042"/>
            </a:xfrm>
            <a:custGeom>
              <a:avLst/>
              <a:gdLst/>
              <a:ahLst/>
              <a:cxnLst/>
              <a:rect l="l" t="t" r="r" b="b"/>
              <a:pathLst>
                <a:path w="11" h="15" extrusionOk="0">
                  <a:moveTo>
                    <a:pt x="10" y="0"/>
                  </a:moveTo>
                  <a:cubicBezTo>
                    <a:pt x="1" y="10"/>
                    <a:pt x="1" y="14"/>
                    <a:pt x="3" y="14"/>
                  </a:cubicBezTo>
                  <a:cubicBezTo>
                    <a:pt x="6" y="14"/>
                    <a:pt x="10" y="10"/>
                    <a:pt x="1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2719148" y="940818"/>
              <a:ext cx="69" cy="5209"/>
            </a:xfrm>
            <a:custGeom>
              <a:avLst/>
              <a:gdLst/>
              <a:ahLst/>
              <a:cxnLst/>
              <a:rect l="l" t="t" r="r" b="b"/>
              <a:pathLst>
                <a:path w="1" h="75" extrusionOk="0">
                  <a:moveTo>
                    <a:pt x="0" y="75"/>
                  </a:moveTo>
                  <a:cubicBezTo>
                    <a:pt x="0" y="56"/>
                    <a:pt x="0" y="19"/>
                    <a:pt x="0" y="0"/>
                  </a:cubicBezTo>
                  <a:cubicBezTo>
                    <a:pt x="0" y="19"/>
                    <a:pt x="0" y="56"/>
                    <a:pt x="0" y="75"/>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5"/>
            <p:cNvSpPr/>
            <p:nvPr/>
          </p:nvSpPr>
          <p:spPr>
            <a:xfrm>
              <a:off x="2738663" y="791221"/>
              <a:ext cx="2639" cy="1389"/>
            </a:xfrm>
            <a:custGeom>
              <a:avLst/>
              <a:gdLst/>
              <a:ahLst/>
              <a:cxnLst/>
              <a:rect l="l" t="t" r="r" b="b"/>
              <a:pathLst>
                <a:path w="38" h="20" extrusionOk="0">
                  <a:moveTo>
                    <a:pt x="0" y="0"/>
                  </a:moveTo>
                  <a:cubicBezTo>
                    <a:pt x="0" y="19"/>
                    <a:pt x="19" y="19"/>
                    <a:pt x="38" y="19"/>
                  </a:cubicBezTo>
                  <a:cubicBezTo>
                    <a:pt x="38" y="19"/>
                    <a:pt x="19" y="0"/>
                    <a:pt x="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5"/>
            <p:cNvSpPr/>
            <p:nvPr/>
          </p:nvSpPr>
          <p:spPr>
            <a:xfrm>
              <a:off x="2801099" y="737883"/>
              <a:ext cx="2639" cy="69"/>
            </a:xfrm>
            <a:custGeom>
              <a:avLst/>
              <a:gdLst/>
              <a:ahLst/>
              <a:cxnLst/>
              <a:rect l="l" t="t" r="r" b="b"/>
              <a:pathLst>
                <a:path w="38" h="1" extrusionOk="0">
                  <a:moveTo>
                    <a:pt x="0" y="1"/>
                  </a:moveTo>
                  <a:lnTo>
                    <a:pt x="38" y="1"/>
                  </a:lnTo>
                  <a:cubicBezTo>
                    <a:pt x="38" y="1"/>
                    <a:pt x="19" y="1"/>
                    <a:pt x="0"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5"/>
            <p:cNvSpPr/>
            <p:nvPr/>
          </p:nvSpPr>
          <p:spPr>
            <a:xfrm>
              <a:off x="2668380" y="823724"/>
              <a:ext cx="5278" cy="1389"/>
            </a:xfrm>
            <a:custGeom>
              <a:avLst/>
              <a:gdLst/>
              <a:ahLst/>
              <a:cxnLst/>
              <a:rect l="l" t="t" r="r" b="b"/>
              <a:pathLst>
                <a:path w="76" h="20" extrusionOk="0">
                  <a:moveTo>
                    <a:pt x="76" y="1"/>
                  </a:moveTo>
                  <a:lnTo>
                    <a:pt x="76" y="1"/>
                  </a:lnTo>
                  <a:cubicBezTo>
                    <a:pt x="48" y="1"/>
                    <a:pt x="30" y="1"/>
                    <a:pt x="23" y="9"/>
                  </a:cubicBezTo>
                  <a:lnTo>
                    <a:pt x="23" y="9"/>
                  </a:lnTo>
                  <a:cubicBezTo>
                    <a:pt x="41" y="1"/>
                    <a:pt x="48" y="1"/>
                    <a:pt x="76" y="1"/>
                  </a:cubicBezTo>
                  <a:close/>
                  <a:moveTo>
                    <a:pt x="23" y="9"/>
                  </a:moveTo>
                  <a:cubicBezTo>
                    <a:pt x="17" y="11"/>
                    <a:pt x="10" y="15"/>
                    <a:pt x="1" y="19"/>
                  </a:cubicBezTo>
                  <a:lnTo>
                    <a:pt x="20" y="19"/>
                  </a:lnTo>
                  <a:cubicBezTo>
                    <a:pt x="20" y="15"/>
                    <a:pt x="21" y="11"/>
                    <a:pt x="23" y="9"/>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5"/>
            <p:cNvSpPr/>
            <p:nvPr/>
          </p:nvSpPr>
          <p:spPr>
            <a:xfrm>
              <a:off x="2599485" y="843240"/>
              <a:ext cx="3959" cy="1389"/>
            </a:xfrm>
            <a:custGeom>
              <a:avLst/>
              <a:gdLst/>
              <a:ahLst/>
              <a:cxnLst/>
              <a:rect l="l" t="t" r="r" b="b"/>
              <a:pathLst>
                <a:path w="57" h="20" extrusionOk="0">
                  <a:moveTo>
                    <a:pt x="57" y="1"/>
                  </a:moveTo>
                  <a:lnTo>
                    <a:pt x="0" y="19"/>
                  </a:lnTo>
                  <a:lnTo>
                    <a:pt x="19" y="19"/>
                  </a:lnTo>
                  <a:lnTo>
                    <a:pt x="57"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5"/>
            <p:cNvSpPr/>
            <p:nvPr/>
          </p:nvSpPr>
          <p:spPr>
            <a:xfrm>
              <a:off x="2719148" y="945957"/>
              <a:ext cx="1389" cy="4028"/>
            </a:xfrm>
            <a:custGeom>
              <a:avLst/>
              <a:gdLst/>
              <a:ahLst/>
              <a:cxnLst/>
              <a:rect l="l" t="t" r="r" b="b"/>
              <a:pathLst>
                <a:path w="20" h="58" extrusionOk="0">
                  <a:moveTo>
                    <a:pt x="0" y="1"/>
                  </a:moveTo>
                  <a:lnTo>
                    <a:pt x="0" y="57"/>
                  </a:lnTo>
                  <a:cubicBezTo>
                    <a:pt x="0" y="57"/>
                    <a:pt x="19" y="57"/>
                    <a:pt x="19" y="38"/>
                  </a:cubicBezTo>
                  <a:cubicBezTo>
                    <a:pt x="0" y="38"/>
                    <a:pt x="0" y="20"/>
                    <a:pt x="0"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5"/>
            <p:cNvSpPr/>
            <p:nvPr/>
          </p:nvSpPr>
          <p:spPr>
            <a:xfrm>
              <a:off x="2669699" y="858866"/>
              <a:ext cx="11806" cy="3959"/>
            </a:xfrm>
            <a:custGeom>
              <a:avLst/>
              <a:gdLst/>
              <a:ahLst/>
              <a:cxnLst/>
              <a:rect l="l" t="t" r="r" b="b"/>
              <a:pathLst>
                <a:path w="170" h="57" extrusionOk="0">
                  <a:moveTo>
                    <a:pt x="169" y="0"/>
                  </a:moveTo>
                  <a:lnTo>
                    <a:pt x="1" y="56"/>
                  </a:lnTo>
                  <a:cubicBezTo>
                    <a:pt x="57" y="38"/>
                    <a:pt x="113" y="19"/>
                    <a:pt x="169"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5"/>
            <p:cNvSpPr/>
            <p:nvPr/>
          </p:nvSpPr>
          <p:spPr>
            <a:xfrm>
              <a:off x="2624209" y="871853"/>
              <a:ext cx="9167" cy="1389"/>
            </a:xfrm>
            <a:custGeom>
              <a:avLst/>
              <a:gdLst/>
              <a:ahLst/>
              <a:cxnLst/>
              <a:rect l="l" t="t" r="r" b="b"/>
              <a:pathLst>
                <a:path w="132" h="20" extrusionOk="0">
                  <a:moveTo>
                    <a:pt x="19" y="1"/>
                  </a:moveTo>
                  <a:cubicBezTo>
                    <a:pt x="0" y="1"/>
                    <a:pt x="0" y="19"/>
                    <a:pt x="0" y="19"/>
                  </a:cubicBezTo>
                  <a:lnTo>
                    <a:pt x="131" y="19"/>
                  </a:lnTo>
                  <a:cubicBezTo>
                    <a:pt x="94" y="1"/>
                    <a:pt x="56" y="1"/>
                    <a:pt x="19"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5"/>
            <p:cNvSpPr/>
            <p:nvPr/>
          </p:nvSpPr>
          <p:spPr>
            <a:xfrm>
              <a:off x="2313350" y="277009"/>
              <a:ext cx="533307" cy="708946"/>
            </a:xfrm>
            <a:custGeom>
              <a:avLst/>
              <a:gdLst/>
              <a:ahLst/>
              <a:cxnLst/>
              <a:rect l="l" t="t" r="r" b="b"/>
              <a:pathLst>
                <a:path w="7679" h="10208" extrusionOk="0">
                  <a:moveTo>
                    <a:pt x="4458" y="64"/>
                  </a:moveTo>
                  <a:cubicBezTo>
                    <a:pt x="4373" y="64"/>
                    <a:pt x="4342" y="95"/>
                    <a:pt x="4315" y="135"/>
                  </a:cubicBezTo>
                  <a:lnTo>
                    <a:pt x="4315" y="135"/>
                  </a:lnTo>
                  <a:lnTo>
                    <a:pt x="4458" y="64"/>
                  </a:lnTo>
                  <a:close/>
                  <a:moveTo>
                    <a:pt x="4315" y="135"/>
                  </a:moveTo>
                  <a:lnTo>
                    <a:pt x="4308" y="139"/>
                  </a:lnTo>
                  <a:lnTo>
                    <a:pt x="4312" y="139"/>
                  </a:lnTo>
                  <a:lnTo>
                    <a:pt x="4312" y="139"/>
                  </a:lnTo>
                  <a:cubicBezTo>
                    <a:pt x="4313" y="138"/>
                    <a:pt x="4314" y="136"/>
                    <a:pt x="4315" y="135"/>
                  </a:cubicBezTo>
                  <a:close/>
                  <a:moveTo>
                    <a:pt x="2473" y="1356"/>
                  </a:moveTo>
                  <a:cubicBezTo>
                    <a:pt x="2468" y="1356"/>
                    <a:pt x="2465" y="1358"/>
                    <a:pt x="2463" y="1361"/>
                  </a:cubicBezTo>
                  <a:lnTo>
                    <a:pt x="2463" y="1361"/>
                  </a:lnTo>
                  <a:cubicBezTo>
                    <a:pt x="2466" y="1359"/>
                    <a:pt x="2469" y="1357"/>
                    <a:pt x="2473" y="1356"/>
                  </a:cubicBezTo>
                  <a:close/>
                  <a:moveTo>
                    <a:pt x="1592" y="2779"/>
                  </a:moveTo>
                  <a:cubicBezTo>
                    <a:pt x="1588" y="2781"/>
                    <a:pt x="1583" y="2783"/>
                    <a:pt x="1579" y="2785"/>
                  </a:cubicBezTo>
                  <a:lnTo>
                    <a:pt x="1579" y="2785"/>
                  </a:lnTo>
                  <a:cubicBezTo>
                    <a:pt x="1583" y="2784"/>
                    <a:pt x="1588" y="2781"/>
                    <a:pt x="1592" y="2779"/>
                  </a:cubicBezTo>
                  <a:close/>
                  <a:moveTo>
                    <a:pt x="562" y="5438"/>
                  </a:moveTo>
                  <a:cubicBezTo>
                    <a:pt x="562" y="5457"/>
                    <a:pt x="562" y="5494"/>
                    <a:pt x="562" y="5513"/>
                  </a:cubicBezTo>
                  <a:cubicBezTo>
                    <a:pt x="581" y="5513"/>
                    <a:pt x="581" y="5494"/>
                    <a:pt x="581" y="5438"/>
                  </a:cubicBezTo>
                  <a:close/>
                  <a:moveTo>
                    <a:pt x="5617" y="5683"/>
                  </a:moveTo>
                  <a:cubicBezTo>
                    <a:pt x="5607" y="5691"/>
                    <a:pt x="5595" y="5703"/>
                    <a:pt x="5581" y="5719"/>
                  </a:cubicBezTo>
                  <a:cubicBezTo>
                    <a:pt x="5594" y="5707"/>
                    <a:pt x="5606" y="5694"/>
                    <a:pt x="5617" y="5683"/>
                  </a:cubicBezTo>
                  <a:close/>
                  <a:moveTo>
                    <a:pt x="150" y="5777"/>
                  </a:moveTo>
                  <a:cubicBezTo>
                    <a:pt x="150" y="5795"/>
                    <a:pt x="151" y="5814"/>
                    <a:pt x="169" y="5850"/>
                  </a:cubicBezTo>
                  <a:cubicBezTo>
                    <a:pt x="151" y="5832"/>
                    <a:pt x="150" y="5796"/>
                    <a:pt x="150" y="5777"/>
                  </a:cubicBezTo>
                  <a:close/>
                  <a:moveTo>
                    <a:pt x="623" y="6053"/>
                  </a:moveTo>
                  <a:cubicBezTo>
                    <a:pt x="622" y="6054"/>
                    <a:pt x="620" y="6055"/>
                    <a:pt x="619" y="6056"/>
                  </a:cubicBezTo>
                  <a:cubicBezTo>
                    <a:pt x="623" y="6056"/>
                    <a:pt x="624" y="6055"/>
                    <a:pt x="623" y="6053"/>
                  </a:cubicBezTo>
                  <a:close/>
                  <a:moveTo>
                    <a:pt x="6574" y="3715"/>
                  </a:moveTo>
                  <a:cubicBezTo>
                    <a:pt x="6592" y="3809"/>
                    <a:pt x="6817" y="3828"/>
                    <a:pt x="6836" y="3865"/>
                  </a:cubicBezTo>
                  <a:lnTo>
                    <a:pt x="6873" y="3884"/>
                  </a:lnTo>
                  <a:cubicBezTo>
                    <a:pt x="6873" y="3884"/>
                    <a:pt x="6892" y="3884"/>
                    <a:pt x="6911" y="3959"/>
                  </a:cubicBezTo>
                  <a:lnTo>
                    <a:pt x="6911" y="3996"/>
                  </a:lnTo>
                  <a:cubicBezTo>
                    <a:pt x="6911" y="3996"/>
                    <a:pt x="6911" y="4015"/>
                    <a:pt x="6929" y="4015"/>
                  </a:cubicBezTo>
                  <a:lnTo>
                    <a:pt x="6929" y="4071"/>
                  </a:lnTo>
                  <a:cubicBezTo>
                    <a:pt x="6911" y="4127"/>
                    <a:pt x="6892" y="4184"/>
                    <a:pt x="6855" y="4240"/>
                  </a:cubicBezTo>
                  <a:cubicBezTo>
                    <a:pt x="6723" y="4315"/>
                    <a:pt x="6592" y="4390"/>
                    <a:pt x="6480" y="4483"/>
                  </a:cubicBezTo>
                  <a:cubicBezTo>
                    <a:pt x="6311" y="4577"/>
                    <a:pt x="6143" y="4670"/>
                    <a:pt x="5974" y="4745"/>
                  </a:cubicBezTo>
                  <a:cubicBezTo>
                    <a:pt x="6031" y="4745"/>
                    <a:pt x="5993" y="4820"/>
                    <a:pt x="5956" y="4858"/>
                  </a:cubicBezTo>
                  <a:cubicBezTo>
                    <a:pt x="5914" y="4886"/>
                    <a:pt x="5841" y="4966"/>
                    <a:pt x="5791" y="4966"/>
                  </a:cubicBezTo>
                  <a:cubicBezTo>
                    <a:pt x="5774" y="4966"/>
                    <a:pt x="5759" y="4956"/>
                    <a:pt x="5750" y="4933"/>
                  </a:cubicBezTo>
                  <a:lnTo>
                    <a:pt x="5768" y="4914"/>
                  </a:lnTo>
                  <a:cubicBezTo>
                    <a:pt x="5754" y="4908"/>
                    <a:pt x="5738" y="4905"/>
                    <a:pt x="5721" y="4905"/>
                  </a:cubicBezTo>
                  <a:cubicBezTo>
                    <a:pt x="5633" y="4905"/>
                    <a:pt x="5523" y="4979"/>
                    <a:pt x="5413" y="5026"/>
                  </a:cubicBezTo>
                  <a:lnTo>
                    <a:pt x="5450" y="5139"/>
                  </a:lnTo>
                  <a:cubicBezTo>
                    <a:pt x="5061" y="5156"/>
                    <a:pt x="4704" y="5593"/>
                    <a:pt x="4461" y="5593"/>
                  </a:cubicBezTo>
                  <a:cubicBezTo>
                    <a:pt x="4447" y="5593"/>
                    <a:pt x="4433" y="5591"/>
                    <a:pt x="4420" y="5588"/>
                  </a:cubicBezTo>
                  <a:cubicBezTo>
                    <a:pt x="4364" y="5644"/>
                    <a:pt x="4270" y="5700"/>
                    <a:pt x="4214" y="5757"/>
                  </a:cubicBezTo>
                  <a:lnTo>
                    <a:pt x="4195" y="5700"/>
                  </a:lnTo>
                  <a:cubicBezTo>
                    <a:pt x="3971" y="5775"/>
                    <a:pt x="3877" y="5813"/>
                    <a:pt x="3615" y="5944"/>
                  </a:cubicBezTo>
                  <a:lnTo>
                    <a:pt x="3652" y="5869"/>
                  </a:lnTo>
                  <a:lnTo>
                    <a:pt x="3652" y="5869"/>
                  </a:lnTo>
                  <a:cubicBezTo>
                    <a:pt x="3502" y="5925"/>
                    <a:pt x="3540" y="6131"/>
                    <a:pt x="3409" y="6187"/>
                  </a:cubicBezTo>
                  <a:lnTo>
                    <a:pt x="3334" y="6112"/>
                  </a:lnTo>
                  <a:cubicBezTo>
                    <a:pt x="3274" y="6134"/>
                    <a:pt x="3212" y="6149"/>
                    <a:pt x="3151" y="6163"/>
                  </a:cubicBezTo>
                  <a:lnTo>
                    <a:pt x="3151" y="6163"/>
                  </a:lnTo>
                  <a:cubicBezTo>
                    <a:pt x="3262" y="6092"/>
                    <a:pt x="3381" y="6018"/>
                    <a:pt x="3502" y="5925"/>
                  </a:cubicBezTo>
                  <a:cubicBezTo>
                    <a:pt x="3297" y="5906"/>
                    <a:pt x="3596" y="5869"/>
                    <a:pt x="3484" y="5757"/>
                  </a:cubicBezTo>
                  <a:cubicBezTo>
                    <a:pt x="3559" y="5700"/>
                    <a:pt x="3577" y="5682"/>
                    <a:pt x="3596" y="5682"/>
                  </a:cubicBezTo>
                  <a:lnTo>
                    <a:pt x="3858" y="5588"/>
                  </a:lnTo>
                  <a:cubicBezTo>
                    <a:pt x="3933" y="5588"/>
                    <a:pt x="3821" y="5663"/>
                    <a:pt x="3840" y="5682"/>
                  </a:cubicBezTo>
                  <a:cubicBezTo>
                    <a:pt x="3902" y="5640"/>
                    <a:pt x="3931" y="5629"/>
                    <a:pt x="3949" y="5629"/>
                  </a:cubicBezTo>
                  <a:cubicBezTo>
                    <a:pt x="3970" y="5629"/>
                    <a:pt x="3977" y="5642"/>
                    <a:pt x="4002" y="5642"/>
                  </a:cubicBezTo>
                  <a:cubicBezTo>
                    <a:pt x="4015" y="5642"/>
                    <a:pt x="4035" y="5638"/>
                    <a:pt x="4064" y="5625"/>
                  </a:cubicBezTo>
                  <a:cubicBezTo>
                    <a:pt x="4027" y="5607"/>
                    <a:pt x="4064" y="5532"/>
                    <a:pt x="4177" y="5476"/>
                  </a:cubicBezTo>
                  <a:lnTo>
                    <a:pt x="4177" y="5476"/>
                  </a:lnTo>
                  <a:lnTo>
                    <a:pt x="4008" y="5513"/>
                  </a:lnTo>
                  <a:cubicBezTo>
                    <a:pt x="4195" y="5288"/>
                    <a:pt x="4270" y="5457"/>
                    <a:pt x="4458" y="5232"/>
                  </a:cubicBezTo>
                  <a:lnTo>
                    <a:pt x="4458" y="5232"/>
                  </a:lnTo>
                  <a:lnTo>
                    <a:pt x="4401" y="5326"/>
                  </a:lnTo>
                  <a:cubicBezTo>
                    <a:pt x="4495" y="5213"/>
                    <a:pt x="4813" y="5007"/>
                    <a:pt x="4851" y="4820"/>
                  </a:cubicBezTo>
                  <a:cubicBezTo>
                    <a:pt x="4888" y="4820"/>
                    <a:pt x="4944" y="4820"/>
                    <a:pt x="4888" y="4876"/>
                  </a:cubicBezTo>
                  <a:cubicBezTo>
                    <a:pt x="5169" y="4689"/>
                    <a:pt x="5413" y="4333"/>
                    <a:pt x="5675" y="4258"/>
                  </a:cubicBezTo>
                  <a:lnTo>
                    <a:pt x="5675" y="4296"/>
                  </a:lnTo>
                  <a:cubicBezTo>
                    <a:pt x="5712" y="4258"/>
                    <a:pt x="5731" y="4184"/>
                    <a:pt x="5806" y="4184"/>
                  </a:cubicBezTo>
                  <a:cubicBezTo>
                    <a:pt x="5806" y="4184"/>
                    <a:pt x="5806" y="4207"/>
                    <a:pt x="5815" y="4207"/>
                  </a:cubicBezTo>
                  <a:cubicBezTo>
                    <a:pt x="5818" y="4207"/>
                    <a:pt x="5821" y="4206"/>
                    <a:pt x="5825" y="4202"/>
                  </a:cubicBezTo>
                  <a:cubicBezTo>
                    <a:pt x="5862" y="4184"/>
                    <a:pt x="5937" y="4071"/>
                    <a:pt x="6012" y="4052"/>
                  </a:cubicBezTo>
                  <a:lnTo>
                    <a:pt x="6012" y="4052"/>
                  </a:lnTo>
                  <a:lnTo>
                    <a:pt x="5974" y="4109"/>
                  </a:lnTo>
                  <a:cubicBezTo>
                    <a:pt x="6105" y="4052"/>
                    <a:pt x="6218" y="3978"/>
                    <a:pt x="6311" y="3903"/>
                  </a:cubicBezTo>
                  <a:cubicBezTo>
                    <a:pt x="6386" y="3809"/>
                    <a:pt x="6480" y="3753"/>
                    <a:pt x="6574" y="3715"/>
                  </a:cubicBezTo>
                  <a:close/>
                  <a:moveTo>
                    <a:pt x="254" y="6044"/>
                  </a:moveTo>
                  <a:cubicBezTo>
                    <a:pt x="269" y="6044"/>
                    <a:pt x="282" y="6053"/>
                    <a:pt x="282" y="6075"/>
                  </a:cubicBezTo>
                  <a:cubicBezTo>
                    <a:pt x="263" y="6075"/>
                    <a:pt x="300" y="6150"/>
                    <a:pt x="300" y="6206"/>
                  </a:cubicBezTo>
                  <a:cubicBezTo>
                    <a:pt x="282" y="6169"/>
                    <a:pt x="263" y="6112"/>
                    <a:pt x="225" y="6056"/>
                  </a:cubicBezTo>
                  <a:cubicBezTo>
                    <a:pt x="233" y="6048"/>
                    <a:pt x="244" y="6044"/>
                    <a:pt x="254" y="6044"/>
                  </a:cubicBezTo>
                  <a:close/>
                  <a:moveTo>
                    <a:pt x="6961" y="6166"/>
                  </a:moveTo>
                  <a:cubicBezTo>
                    <a:pt x="6905" y="6166"/>
                    <a:pt x="6862" y="6172"/>
                    <a:pt x="6873" y="6206"/>
                  </a:cubicBezTo>
                  <a:lnTo>
                    <a:pt x="6967" y="6187"/>
                  </a:lnTo>
                  <a:lnTo>
                    <a:pt x="6967" y="6187"/>
                  </a:lnTo>
                  <a:cubicBezTo>
                    <a:pt x="6973" y="6191"/>
                    <a:pt x="6977" y="6195"/>
                    <a:pt x="6980" y="6199"/>
                  </a:cubicBezTo>
                  <a:lnTo>
                    <a:pt x="6980" y="6199"/>
                  </a:lnTo>
                  <a:cubicBezTo>
                    <a:pt x="7013" y="6183"/>
                    <a:pt x="7046" y="6169"/>
                    <a:pt x="7079" y="6169"/>
                  </a:cubicBezTo>
                  <a:cubicBezTo>
                    <a:pt x="7042" y="6169"/>
                    <a:pt x="6998" y="6166"/>
                    <a:pt x="6961" y="6166"/>
                  </a:cubicBezTo>
                  <a:close/>
                  <a:moveTo>
                    <a:pt x="6980" y="6199"/>
                  </a:moveTo>
                  <a:cubicBezTo>
                    <a:pt x="6976" y="6202"/>
                    <a:pt x="6971" y="6204"/>
                    <a:pt x="6967" y="6206"/>
                  </a:cubicBezTo>
                  <a:cubicBezTo>
                    <a:pt x="6972" y="6205"/>
                    <a:pt x="6977" y="6204"/>
                    <a:pt x="6982" y="6203"/>
                  </a:cubicBezTo>
                  <a:lnTo>
                    <a:pt x="6982" y="6203"/>
                  </a:lnTo>
                  <a:cubicBezTo>
                    <a:pt x="6982" y="6202"/>
                    <a:pt x="6981" y="6201"/>
                    <a:pt x="6980" y="6199"/>
                  </a:cubicBezTo>
                  <a:close/>
                  <a:moveTo>
                    <a:pt x="2585" y="6281"/>
                  </a:moveTo>
                  <a:cubicBezTo>
                    <a:pt x="2582" y="6282"/>
                    <a:pt x="2580" y="6282"/>
                    <a:pt x="2577" y="6283"/>
                  </a:cubicBezTo>
                  <a:lnTo>
                    <a:pt x="2577" y="6283"/>
                  </a:lnTo>
                  <a:cubicBezTo>
                    <a:pt x="2580" y="6282"/>
                    <a:pt x="2582" y="6281"/>
                    <a:pt x="2585" y="6281"/>
                  </a:cubicBezTo>
                  <a:close/>
                  <a:moveTo>
                    <a:pt x="7040" y="6552"/>
                  </a:moveTo>
                  <a:cubicBezTo>
                    <a:pt x="7039" y="6552"/>
                    <a:pt x="7038" y="6552"/>
                    <a:pt x="7037" y="6552"/>
                  </a:cubicBezTo>
                  <a:cubicBezTo>
                    <a:pt x="7023" y="6552"/>
                    <a:pt x="7014" y="6552"/>
                    <a:pt x="7023" y="6562"/>
                  </a:cubicBezTo>
                  <a:cubicBezTo>
                    <a:pt x="7029" y="6558"/>
                    <a:pt x="7035" y="6555"/>
                    <a:pt x="7040" y="6552"/>
                  </a:cubicBezTo>
                  <a:close/>
                  <a:moveTo>
                    <a:pt x="6485" y="6824"/>
                  </a:moveTo>
                  <a:lnTo>
                    <a:pt x="6485" y="6824"/>
                  </a:lnTo>
                  <a:cubicBezTo>
                    <a:pt x="6483" y="6824"/>
                    <a:pt x="6482" y="6824"/>
                    <a:pt x="6480" y="6824"/>
                  </a:cubicBezTo>
                  <a:cubicBezTo>
                    <a:pt x="6482" y="6824"/>
                    <a:pt x="6483" y="6824"/>
                    <a:pt x="6485" y="6824"/>
                  </a:cubicBezTo>
                  <a:close/>
                  <a:moveTo>
                    <a:pt x="6392" y="6831"/>
                  </a:moveTo>
                  <a:cubicBezTo>
                    <a:pt x="6384" y="6834"/>
                    <a:pt x="6376" y="6839"/>
                    <a:pt x="6368" y="6843"/>
                  </a:cubicBezTo>
                  <a:cubicBezTo>
                    <a:pt x="6377" y="6838"/>
                    <a:pt x="6385" y="6834"/>
                    <a:pt x="6392" y="6831"/>
                  </a:cubicBezTo>
                  <a:close/>
                  <a:moveTo>
                    <a:pt x="6997" y="6531"/>
                  </a:moveTo>
                  <a:cubicBezTo>
                    <a:pt x="7020" y="6531"/>
                    <a:pt x="7048" y="6535"/>
                    <a:pt x="7079" y="6543"/>
                  </a:cubicBezTo>
                  <a:cubicBezTo>
                    <a:pt x="7078" y="6545"/>
                    <a:pt x="7075" y="6546"/>
                    <a:pt x="7073" y="6547"/>
                  </a:cubicBezTo>
                  <a:lnTo>
                    <a:pt x="7073" y="6547"/>
                  </a:lnTo>
                  <a:cubicBezTo>
                    <a:pt x="7071" y="6547"/>
                    <a:pt x="7068" y="6547"/>
                    <a:pt x="7065" y="6547"/>
                  </a:cubicBezTo>
                  <a:cubicBezTo>
                    <a:pt x="7058" y="6547"/>
                    <a:pt x="7049" y="6549"/>
                    <a:pt x="7040" y="6552"/>
                  </a:cubicBezTo>
                  <a:lnTo>
                    <a:pt x="7040" y="6552"/>
                  </a:lnTo>
                  <a:cubicBezTo>
                    <a:pt x="7051" y="6552"/>
                    <a:pt x="7064" y="6552"/>
                    <a:pt x="7073" y="6547"/>
                  </a:cubicBezTo>
                  <a:lnTo>
                    <a:pt x="7073" y="6547"/>
                  </a:lnTo>
                  <a:cubicBezTo>
                    <a:pt x="7100" y="6552"/>
                    <a:pt x="7117" y="6581"/>
                    <a:pt x="7117" y="6618"/>
                  </a:cubicBezTo>
                  <a:cubicBezTo>
                    <a:pt x="7117" y="6674"/>
                    <a:pt x="7117" y="6693"/>
                    <a:pt x="7154" y="6730"/>
                  </a:cubicBezTo>
                  <a:cubicBezTo>
                    <a:pt x="7117" y="6749"/>
                    <a:pt x="7061" y="6749"/>
                    <a:pt x="7042" y="6768"/>
                  </a:cubicBezTo>
                  <a:cubicBezTo>
                    <a:pt x="7061" y="6787"/>
                    <a:pt x="7042" y="6805"/>
                    <a:pt x="7004" y="6805"/>
                  </a:cubicBezTo>
                  <a:cubicBezTo>
                    <a:pt x="6986" y="6805"/>
                    <a:pt x="6967" y="6805"/>
                    <a:pt x="6967" y="6824"/>
                  </a:cubicBezTo>
                  <a:cubicBezTo>
                    <a:pt x="6967" y="6843"/>
                    <a:pt x="7004" y="6843"/>
                    <a:pt x="7004" y="6861"/>
                  </a:cubicBezTo>
                  <a:cubicBezTo>
                    <a:pt x="7004" y="6861"/>
                    <a:pt x="7004" y="6861"/>
                    <a:pt x="7004" y="6880"/>
                  </a:cubicBezTo>
                  <a:cubicBezTo>
                    <a:pt x="7004" y="6880"/>
                    <a:pt x="7004" y="6899"/>
                    <a:pt x="6986" y="6918"/>
                  </a:cubicBezTo>
                  <a:cubicBezTo>
                    <a:pt x="7004" y="6918"/>
                    <a:pt x="7004" y="6899"/>
                    <a:pt x="7023" y="6880"/>
                  </a:cubicBezTo>
                  <a:lnTo>
                    <a:pt x="7042" y="6861"/>
                  </a:lnTo>
                  <a:cubicBezTo>
                    <a:pt x="7042" y="6843"/>
                    <a:pt x="7061" y="6824"/>
                    <a:pt x="7061" y="6805"/>
                  </a:cubicBezTo>
                  <a:cubicBezTo>
                    <a:pt x="7079" y="6843"/>
                    <a:pt x="7079" y="6880"/>
                    <a:pt x="7061" y="6918"/>
                  </a:cubicBezTo>
                  <a:cubicBezTo>
                    <a:pt x="7117" y="6880"/>
                    <a:pt x="7117" y="6824"/>
                    <a:pt x="7135" y="6805"/>
                  </a:cubicBezTo>
                  <a:cubicBezTo>
                    <a:pt x="7147" y="6839"/>
                    <a:pt x="7144" y="6846"/>
                    <a:pt x="7157" y="6846"/>
                  </a:cubicBezTo>
                  <a:cubicBezTo>
                    <a:pt x="7165" y="6846"/>
                    <a:pt x="7180" y="6843"/>
                    <a:pt x="7210" y="6843"/>
                  </a:cubicBezTo>
                  <a:cubicBezTo>
                    <a:pt x="7173" y="6843"/>
                    <a:pt x="7117" y="6880"/>
                    <a:pt x="7098" y="6936"/>
                  </a:cubicBezTo>
                  <a:cubicBezTo>
                    <a:pt x="7098" y="6955"/>
                    <a:pt x="7079" y="6974"/>
                    <a:pt x="7061" y="6993"/>
                  </a:cubicBezTo>
                  <a:cubicBezTo>
                    <a:pt x="7042" y="7011"/>
                    <a:pt x="7004" y="7030"/>
                    <a:pt x="6967" y="7030"/>
                  </a:cubicBezTo>
                  <a:lnTo>
                    <a:pt x="6892" y="6918"/>
                  </a:lnTo>
                  <a:cubicBezTo>
                    <a:pt x="6686" y="6974"/>
                    <a:pt x="6611" y="7180"/>
                    <a:pt x="6349" y="7273"/>
                  </a:cubicBezTo>
                  <a:lnTo>
                    <a:pt x="6443" y="7255"/>
                  </a:lnTo>
                  <a:lnTo>
                    <a:pt x="6443" y="7255"/>
                  </a:lnTo>
                  <a:cubicBezTo>
                    <a:pt x="6443" y="7330"/>
                    <a:pt x="6293" y="7348"/>
                    <a:pt x="6199" y="7404"/>
                  </a:cubicBezTo>
                  <a:cubicBezTo>
                    <a:pt x="6199" y="7367"/>
                    <a:pt x="6124" y="7367"/>
                    <a:pt x="6087" y="7367"/>
                  </a:cubicBezTo>
                  <a:cubicBezTo>
                    <a:pt x="6105" y="7386"/>
                    <a:pt x="5900" y="7442"/>
                    <a:pt x="5900" y="7536"/>
                  </a:cubicBezTo>
                  <a:lnTo>
                    <a:pt x="5768" y="7536"/>
                  </a:lnTo>
                  <a:cubicBezTo>
                    <a:pt x="5562" y="7592"/>
                    <a:pt x="5581" y="7760"/>
                    <a:pt x="5356" y="7816"/>
                  </a:cubicBezTo>
                  <a:cubicBezTo>
                    <a:pt x="5413" y="7742"/>
                    <a:pt x="5300" y="7742"/>
                    <a:pt x="5431" y="7667"/>
                  </a:cubicBezTo>
                  <a:lnTo>
                    <a:pt x="5431" y="7667"/>
                  </a:lnTo>
                  <a:cubicBezTo>
                    <a:pt x="5356" y="7685"/>
                    <a:pt x="5300" y="7704"/>
                    <a:pt x="5300" y="7742"/>
                  </a:cubicBezTo>
                  <a:cubicBezTo>
                    <a:pt x="5266" y="7742"/>
                    <a:pt x="5151" y="7837"/>
                    <a:pt x="5075" y="7837"/>
                  </a:cubicBezTo>
                  <a:cubicBezTo>
                    <a:pt x="5069" y="7837"/>
                    <a:pt x="5063" y="7837"/>
                    <a:pt x="5057" y="7835"/>
                  </a:cubicBezTo>
                  <a:cubicBezTo>
                    <a:pt x="5038" y="7873"/>
                    <a:pt x="5038" y="7910"/>
                    <a:pt x="4944" y="7948"/>
                  </a:cubicBezTo>
                  <a:lnTo>
                    <a:pt x="4944" y="7910"/>
                  </a:lnTo>
                  <a:cubicBezTo>
                    <a:pt x="4944" y="7910"/>
                    <a:pt x="4832" y="7985"/>
                    <a:pt x="4926" y="8022"/>
                  </a:cubicBezTo>
                  <a:cubicBezTo>
                    <a:pt x="4890" y="8012"/>
                    <a:pt x="4853" y="8008"/>
                    <a:pt x="4814" y="8008"/>
                  </a:cubicBezTo>
                  <a:cubicBezTo>
                    <a:pt x="4625" y="8008"/>
                    <a:pt x="4409" y="8110"/>
                    <a:pt x="4231" y="8128"/>
                  </a:cubicBezTo>
                  <a:lnTo>
                    <a:pt x="4231" y="8128"/>
                  </a:lnTo>
                  <a:cubicBezTo>
                    <a:pt x="4333" y="8094"/>
                    <a:pt x="4431" y="8086"/>
                    <a:pt x="4458" y="8060"/>
                  </a:cubicBezTo>
                  <a:cubicBezTo>
                    <a:pt x="4645" y="7966"/>
                    <a:pt x="4532" y="7854"/>
                    <a:pt x="4720" y="7742"/>
                  </a:cubicBezTo>
                  <a:cubicBezTo>
                    <a:pt x="4682" y="7742"/>
                    <a:pt x="4607" y="7704"/>
                    <a:pt x="4720" y="7592"/>
                  </a:cubicBezTo>
                  <a:cubicBezTo>
                    <a:pt x="4751" y="7548"/>
                    <a:pt x="4784" y="7531"/>
                    <a:pt x="4813" y="7531"/>
                  </a:cubicBezTo>
                  <a:cubicBezTo>
                    <a:pt x="4870" y="7531"/>
                    <a:pt x="4907" y="7598"/>
                    <a:pt x="4870" y="7648"/>
                  </a:cubicBezTo>
                  <a:cubicBezTo>
                    <a:pt x="4832" y="7667"/>
                    <a:pt x="4813" y="7667"/>
                    <a:pt x="4813" y="7667"/>
                  </a:cubicBezTo>
                  <a:cubicBezTo>
                    <a:pt x="4783" y="7697"/>
                    <a:pt x="4752" y="7728"/>
                    <a:pt x="4783" y="7728"/>
                  </a:cubicBezTo>
                  <a:cubicBezTo>
                    <a:pt x="4790" y="7728"/>
                    <a:pt x="4800" y="7726"/>
                    <a:pt x="4813" y="7723"/>
                  </a:cubicBezTo>
                  <a:lnTo>
                    <a:pt x="4813" y="7704"/>
                  </a:lnTo>
                  <a:cubicBezTo>
                    <a:pt x="4874" y="7674"/>
                    <a:pt x="4995" y="7595"/>
                    <a:pt x="5040" y="7595"/>
                  </a:cubicBezTo>
                  <a:cubicBezTo>
                    <a:pt x="5050" y="7595"/>
                    <a:pt x="5057" y="7600"/>
                    <a:pt x="5057" y="7610"/>
                  </a:cubicBezTo>
                  <a:cubicBezTo>
                    <a:pt x="5094" y="7573"/>
                    <a:pt x="5094" y="7559"/>
                    <a:pt x="5076" y="7559"/>
                  </a:cubicBezTo>
                  <a:cubicBezTo>
                    <a:pt x="5066" y="7559"/>
                    <a:pt x="5051" y="7563"/>
                    <a:pt x="5034" y="7569"/>
                  </a:cubicBezTo>
                  <a:lnTo>
                    <a:pt x="5034" y="7569"/>
                  </a:lnTo>
                  <a:cubicBezTo>
                    <a:pt x="5182" y="7498"/>
                    <a:pt x="5244" y="7414"/>
                    <a:pt x="5413" y="7330"/>
                  </a:cubicBezTo>
                  <a:cubicBezTo>
                    <a:pt x="5375" y="7330"/>
                    <a:pt x="5338" y="7330"/>
                    <a:pt x="5356" y="7311"/>
                  </a:cubicBezTo>
                  <a:cubicBezTo>
                    <a:pt x="5619" y="7180"/>
                    <a:pt x="5431" y="7198"/>
                    <a:pt x="5581" y="7067"/>
                  </a:cubicBezTo>
                  <a:cubicBezTo>
                    <a:pt x="5590" y="7066"/>
                    <a:pt x="5598" y="7066"/>
                    <a:pt x="5605" y="7066"/>
                  </a:cubicBezTo>
                  <a:cubicBezTo>
                    <a:pt x="5665" y="7066"/>
                    <a:pt x="5658" y="7108"/>
                    <a:pt x="5676" y="7108"/>
                  </a:cubicBezTo>
                  <a:cubicBezTo>
                    <a:pt x="5686" y="7108"/>
                    <a:pt x="5705" y="7093"/>
                    <a:pt x="5750" y="7049"/>
                  </a:cubicBezTo>
                  <a:cubicBezTo>
                    <a:pt x="5771" y="7043"/>
                    <a:pt x="5787" y="7040"/>
                    <a:pt x="5799" y="7040"/>
                  </a:cubicBezTo>
                  <a:cubicBezTo>
                    <a:pt x="5863" y="7040"/>
                    <a:pt x="5819" y="7111"/>
                    <a:pt x="5787" y="7142"/>
                  </a:cubicBezTo>
                  <a:cubicBezTo>
                    <a:pt x="5918" y="7011"/>
                    <a:pt x="6087" y="7011"/>
                    <a:pt x="6180" y="6974"/>
                  </a:cubicBezTo>
                  <a:lnTo>
                    <a:pt x="6180" y="6974"/>
                  </a:lnTo>
                  <a:lnTo>
                    <a:pt x="6105" y="7030"/>
                  </a:lnTo>
                  <a:cubicBezTo>
                    <a:pt x="6143" y="7011"/>
                    <a:pt x="6180" y="6974"/>
                    <a:pt x="6218" y="6955"/>
                  </a:cubicBezTo>
                  <a:lnTo>
                    <a:pt x="6162" y="6936"/>
                  </a:lnTo>
                  <a:cubicBezTo>
                    <a:pt x="6188" y="6923"/>
                    <a:pt x="6224" y="6910"/>
                    <a:pt x="6243" y="6910"/>
                  </a:cubicBezTo>
                  <a:cubicBezTo>
                    <a:pt x="6250" y="6910"/>
                    <a:pt x="6255" y="6912"/>
                    <a:pt x="6255" y="6918"/>
                  </a:cubicBezTo>
                  <a:cubicBezTo>
                    <a:pt x="6293" y="6861"/>
                    <a:pt x="6180" y="6861"/>
                    <a:pt x="6255" y="6768"/>
                  </a:cubicBezTo>
                  <a:cubicBezTo>
                    <a:pt x="6314" y="6768"/>
                    <a:pt x="6394" y="6688"/>
                    <a:pt x="6454" y="6688"/>
                  </a:cubicBezTo>
                  <a:cubicBezTo>
                    <a:pt x="6471" y="6688"/>
                    <a:pt x="6486" y="6695"/>
                    <a:pt x="6499" y="6712"/>
                  </a:cubicBezTo>
                  <a:cubicBezTo>
                    <a:pt x="6287" y="6765"/>
                    <a:pt x="6508" y="6768"/>
                    <a:pt x="6392" y="6831"/>
                  </a:cubicBezTo>
                  <a:lnTo>
                    <a:pt x="6392" y="6831"/>
                  </a:lnTo>
                  <a:cubicBezTo>
                    <a:pt x="6422" y="6817"/>
                    <a:pt x="6455" y="6805"/>
                    <a:pt x="6499" y="6805"/>
                  </a:cubicBezTo>
                  <a:cubicBezTo>
                    <a:pt x="6499" y="6805"/>
                    <a:pt x="6499" y="6821"/>
                    <a:pt x="6485" y="6824"/>
                  </a:cubicBezTo>
                  <a:lnTo>
                    <a:pt x="6485" y="6824"/>
                  </a:lnTo>
                  <a:cubicBezTo>
                    <a:pt x="6684" y="6804"/>
                    <a:pt x="6538" y="6711"/>
                    <a:pt x="6742" y="6655"/>
                  </a:cubicBezTo>
                  <a:lnTo>
                    <a:pt x="6742" y="6655"/>
                  </a:lnTo>
                  <a:cubicBezTo>
                    <a:pt x="6728" y="6683"/>
                    <a:pt x="6765" y="6700"/>
                    <a:pt x="6793" y="6700"/>
                  </a:cubicBezTo>
                  <a:cubicBezTo>
                    <a:pt x="6803" y="6700"/>
                    <a:pt x="6812" y="6698"/>
                    <a:pt x="6817" y="6693"/>
                  </a:cubicBezTo>
                  <a:lnTo>
                    <a:pt x="6817" y="6693"/>
                  </a:lnTo>
                  <a:cubicBezTo>
                    <a:pt x="6811" y="6695"/>
                    <a:pt x="6806" y="6696"/>
                    <a:pt x="6801" y="6696"/>
                  </a:cubicBezTo>
                  <a:cubicBezTo>
                    <a:pt x="6765" y="6696"/>
                    <a:pt x="6786" y="6633"/>
                    <a:pt x="6836" y="6599"/>
                  </a:cubicBezTo>
                  <a:lnTo>
                    <a:pt x="6929" y="6599"/>
                  </a:lnTo>
                  <a:cubicBezTo>
                    <a:pt x="6948" y="6599"/>
                    <a:pt x="6948" y="6581"/>
                    <a:pt x="6967" y="6581"/>
                  </a:cubicBezTo>
                  <a:cubicBezTo>
                    <a:pt x="6967" y="6562"/>
                    <a:pt x="6948" y="6562"/>
                    <a:pt x="6929" y="6562"/>
                  </a:cubicBezTo>
                  <a:cubicBezTo>
                    <a:pt x="6940" y="6540"/>
                    <a:pt x="6964" y="6531"/>
                    <a:pt x="6997" y="6531"/>
                  </a:cubicBezTo>
                  <a:close/>
                  <a:moveTo>
                    <a:pt x="3615" y="8228"/>
                  </a:moveTo>
                  <a:cubicBezTo>
                    <a:pt x="3612" y="8228"/>
                    <a:pt x="3610" y="8228"/>
                    <a:pt x="3608" y="8229"/>
                  </a:cubicBezTo>
                  <a:lnTo>
                    <a:pt x="3608" y="8229"/>
                  </a:lnTo>
                  <a:cubicBezTo>
                    <a:pt x="3610" y="8228"/>
                    <a:pt x="3612" y="8228"/>
                    <a:pt x="3615" y="8228"/>
                  </a:cubicBezTo>
                  <a:close/>
                  <a:moveTo>
                    <a:pt x="1948" y="8285"/>
                  </a:moveTo>
                  <a:cubicBezTo>
                    <a:pt x="1929" y="8285"/>
                    <a:pt x="1929" y="8322"/>
                    <a:pt x="1911" y="8341"/>
                  </a:cubicBezTo>
                  <a:cubicBezTo>
                    <a:pt x="1911" y="8350"/>
                    <a:pt x="1910" y="8360"/>
                    <a:pt x="1907" y="8368"/>
                  </a:cubicBezTo>
                  <a:lnTo>
                    <a:pt x="1907" y="8368"/>
                  </a:lnTo>
                  <a:cubicBezTo>
                    <a:pt x="1967" y="8327"/>
                    <a:pt x="1966" y="8354"/>
                    <a:pt x="1948" y="8285"/>
                  </a:cubicBezTo>
                  <a:close/>
                  <a:moveTo>
                    <a:pt x="1907" y="8368"/>
                  </a:moveTo>
                  <a:cubicBezTo>
                    <a:pt x="1902" y="8371"/>
                    <a:pt x="1897" y="8374"/>
                    <a:pt x="1892" y="8378"/>
                  </a:cubicBezTo>
                  <a:cubicBezTo>
                    <a:pt x="1895" y="8379"/>
                    <a:pt x="1898" y="8379"/>
                    <a:pt x="1901" y="8379"/>
                  </a:cubicBezTo>
                  <a:lnTo>
                    <a:pt x="1901" y="8379"/>
                  </a:lnTo>
                  <a:cubicBezTo>
                    <a:pt x="1903" y="8376"/>
                    <a:pt x="1905" y="8372"/>
                    <a:pt x="1907" y="8368"/>
                  </a:cubicBezTo>
                  <a:close/>
                  <a:moveTo>
                    <a:pt x="3783" y="8734"/>
                  </a:moveTo>
                  <a:lnTo>
                    <a:pt x="3783" y="8734"/>
                  </a:lnTo>
                  <a:cubicBezTo>
                    <a:pt x="3783" y="8734"/>
                    <a:pt x="3783" y="8734"/>
                    <a:pt x="3783" y="8734"/>
                  </a:cubicBezTo>
                  <a:cubicBezTo>
                    <a:pt x="3783" y="8734"/>
                    <a:pt x="3782" y="8736"/>
                    <a:pt x="3779" y="8738"/>
                  </a:cubicBezTo>
                  <a:lnTo>
                    <a:pt x="3779" y="8738"/>
                  </a:lnTo>
                  <a:cubicBezTo>
                    <a:pt x="3780" y="8736"/>
                    <a:pt x="3782" y="8735"/>
                    <a:pt x="3783" y="8734"/>
                  </a:cubicBezTo>
                  <a:close/>
                  <a:moveTo>
                    <a:pt x="7341" y="8697"/>
                  </a:moveTo>
                  <a:cubicBezTo>
                    <a:pt x="7363" y="8719"/>
                    <a:pt x="7385" y="8728"/>
                    <a:pt x="7407" y="8728"/>
                  </a:cubicBezTo>
                  <a:cubicBezTo>
                    <a:pt x="7409" y="8728"/>
                    <a:pt x="7411" y="8728"/>
                    <a:pt x="7413" y="8727"/>
                  </a:cubicBezTo>
                  <a:lnTo>
                    <a:pt x="7413" y="8727"/>
                  </a:lnTo>
                  <a:cubicBezTo>
                    <a:pt x="7415" y="8735"/>
                    <a:pt x="7416" y="8743"/>
                    <a:pt x="7416" y="8753"/>
                  </a:cubicBezTo>
                  <a:cubicBezTo>
                    <a:pt x="7416" y="8772"/>
                    <a:pt x="7398" y="8809"/>
                    <a:pt x="7379" y="8828"/>
                  </a:cubicBezTo>
                  <a:cubicBezTo>
                    <a:pt x="7354" y="8791"/>
                    <a:pt x="7362" y="8754"/>
                    <a:pt x="7349" y="8754"/>
                  </a:cubicBezTo>
                  <a:cubicBezTo>
                    <a:pt x="7348" y="8754"/>
                    <a:pt x="7348" y="8754"/>
                    <a:pt x="7347" y="8754"/>
                  </a:cubicBezTo>
                  <a:lnTo>
                    <a:pt x="7347" y="8754"/>
                  </a:lnTo>
                  <a:cubicBezTo>
                    <a:pt x="7349" y="8734"/>
                    <a:pt x="7324" y="8734"/>
                    <a:pt x="7306" y="8734"/>
                  </a:cubicBezTo>
                  <a:cubicBezTo>
                    <a:pt x="7285" y="8734"/>
                    <a:pt x="7276" y="8734"/>
                    <a:pt x="7341" y="8697"/>
                  </a:cubicBezTo>
                  <a:close/>
                  <a:moveTo>
                    <a:pt x="3390" y="8734"/>
                  </a:moveTo>
                  <a:cubicBezTo>
                    <a:pt x="3443" y="8734"/>
                    <a:pt x="3431" y="8753"/>
                    <a:pt x="3438" y="8770"/>
                  </a:cubicBezTo>
                  <a:lnTo>
                    <a:pt x="3438" y="8770"/>
                  </a:lnTo>
                  <a:cubicBezTo>
                    <a:pt x="3428" y="8797"/>
                    <a:pt x="3419" y="8822"/>
                    <a:pt x="3409" y="8846"/>
                  </a:cubicBezTo>
                  <a:cubicBezTo>
                    <a:pt x="3400" y="8849"/>
                    <a:pt x="3393" y="8851"/>
                    <a:pt x="3387" y="8851"/>
                  </a:cubicBezTo>
                  <a:cubicBezTo>
                    <a:pt x="3352" y="8851"/>
                    <a:pt x="3366" y="8801"/>
                    <a:pt x="3377" y="8757"/>
                  </a:cubicBezTo>
                  <a:lnTo>
                    <a:pt x="3377" y="8757"/>
                  </a:lnTo>
                  <a:cubicBezTo>
                    <a:pt x="3386" y="8749"/>
                    <a:pt x="3390" y="8741"/>
                    <a:pt x="3390" y="8734"/>
                  </a:cubicBezTo>
                  <a:close/>
                  <a:moveTo>
                    <a:pt x="6368" y="9371"/>
                  </a:moveTo>
                  <a:cubicBezTo>
                    <a:pt x="6368" y="9371"/>
                    <a:pt x="6368" y="9371"/>
                    <a:pt x="6368" y="9371"/>
                  </a:cubicBezTo>
                  <a:lnTo>
                    <a:pt x="6368" y="9371"/>
                  </a:lnTo>
                  <a:close/>
                  <a:moveTo>
                    <a:pt x="6237" y="9380"/>
                  </a:moveTo>
                  <a:lnTo>
                    <a:pt x="6237" y="9380"/>
                  </a:lnTo>
                  <a:cubicBezTo>
                    <a:pt x="6231" y="9383"/>
                    <a:pt x="6225" y="9387"/>
                    <a:pt x="6218" y="9390"/>
                  </a:cubicBezTo>
                  <a:cubicBezTo>
                    <a:pt x="6227" y="9386"/>
                    <a:pt x="6233" y="9383"/>
                    <a:pt x="6237" y="9380"/>
                  </a:cubicBezTo>
                  <a:close/>
                  <a:moveTo>
                    <a:pt x="6007" y="9496"/>
                  </a:moveTo>
                  <a:cubicBezTo>
                    <a:pt x="6010" y="9496"/>
                    <a:pt x="6013" y="9496"/>
                    <a:pt x="6016" y="9497"/>
                  </a:cubicBezTo>
                  <a:lnTo>
                    <a:pt x="6016" y="9497"/>
                  </a:lnTo>
                  <a:cubicBezTo>
                    <a:pt x="5998" y="9516"/>
                    <a:pt x="5979" y="9533"/>
                    <a:pt x="5957" y="9548"/>
                  </a:cubicBezTo>
                  <a:lnTo>
                    <a:pt x="5957" y="9548"/>
                  </a:lnTo>
                  <a:cubicBezTo>
                    <a:pt x="5956" y="9537"/>
                    <a:pt x="5956" y="9528"/>
                    <a:pt x="5956" y="9521"/>
                  </a:cubicBezTo>
                  <a:cubicBezTo>
                    <a:pt x="5971" y="9505"/>
                    <a:pt x="5990" y="9496"/>
                    <a:pt x="6007" y="9496"/>
                  </a:cubicBezTo>
                  <a:close/>
                  <a:moveTo>
                    <a:pt x="7281" y="8736"/>
                  </a:moveTo>
                  <a:cubicBezTo>
                    <a:pt x="7304" y="8736"/>
                    <a:pt x="7322" y="8743"/>
                    <a:pt x="7335" y="8761"/>
                  </a:cubicBezTo>
                  <a:lnTo>
                    <a:pt x="7335" y="8761"/>
                  </a:lnTo>
                  <a:cubicBezTo>
                    <a:pt x="7328" y="8767"/>
                    <a:pt x="7318" y="8776"/>
                    <a:pt x="7304" y="8790"/>
                  </a:cubicBezTo>
                  <a:cubicBezTo>
                    <a:pt x="7360" y="8828"/>
                    <a:pt x="7323" y="8884"/>
                    <a:pt x="7285" y="8921"/>
                  </a:cubicBezTo>
                  <a:cubicBezTo>
                    <a:pt x="7248" y="8940"/>
                    <a:pt x="7173" y="8978"/>
                    <a:pt x="7154" y="9015"/>
                  </a:cubicBezTo>
                  <a:cubicBezTo>
                    <a:pt x="7210" y="9071"/>
                    <a:pt x="7004" y="9165"/>
                    <a:pt x="6855" y="9277"/>
                  </a:cubicBezTo>
                  <a:cubicBezTo>
                    <a:pt x="6855" y="9273"/>
                    <a:pt x="6850" y="9270"/>
                    <a:pt x="6841" y="9270"/>
                  </a:cubicBezTo>
                  <a:cubicBezTo>
                    <a:pt x="6778" y="9270"/>
                    <a:pt x="6515" y="9373"/>
                    <a:pt x="6368" y="9390"/>
                  </a:cubicBezTo>
                  <a:lnTo>
                    <a:pt x="6368" y="9371"/>
                  </a:lnTo>
                  <a:cubicBezTo>
                    <a:pt x="6368" y="9464"/>
                    <a:pt x="6199" y="9502"/>
                    <a:pt x="6068" y="9558"/>
                  </a:cubicBezTo>
                  <a:cubicBezTo>
                    <a:pt x="6068" y="9552"/>
                    <a:pt x="6068" y="9546"/>
                    <a:pt x="6068" y="9541"/>
                  </a:cubicBezTo>
                  <a:lnTo>
                    <a:pt x="6068" y="9541"/>
                  </a:lnTo>
                  <a:cubicBezTo>
                    <a:pt x="6095" y="9513"/>
                    <a:pt x="6096" y="9491"/>
                    <a:pt x="6098" y="9472"/>
                  </a:cubicBezTo>
                  <a:lnTo>
                    <a:pt x="6098" y="9472"/>
                  </a:lnTo>
                  <a:cubicBezTo>
                    <a:pt x="6109" y="9464"/>
                    <a:pt x="6123" y="9456"/>
                    <a:pt x="6143" y="9446"/>
                  </a:cubicBezTo>
                  <a:lnTo>
                    <a:pt x="6143" y="9446"/>
                  </a:lnTo>
                  <a:lnTo>
                    <a:pt x="6100" y="9460"/>
                  </a:lnTo>
                  <a:lnTo>
                    <a:pt x="6100" y="9460"/>
                  </a:lnTo>
                  <a:cubicBezTo>
                    <a:pt x="6103" y="9441"/>
                    <a:pt x="6113" y="9425"/>
                    <a:pt x="6162" y="9408"/>
                  </a:cubicBezTo>
                  <a:cubicBezTo>
                    <a:pt x="6180" y="9390"/>
                    <a:pt x="6199" y="9352"/>
                    <a:pt x="6218" y="9333"/>
                  </a:cubicBezTo>
                  <a:cubicBezTo>
                    <a:pt x="6218" y="9349"/>
                    <a:pt x="6257" y="9365"/>
                    <a:pt x="6237" y="9380"/>
                  </a:cubicBezTo>
                  <a:lnTo>
                    <a:pt x="6237" y="9380"/>
                  </a:lnTo>
                  <a:cubicBezTo>
                    <a:pt x="6381" y="9306"/>
                    <a:pt x="6424" y="9163"/>
                    <a:pt x="6519" y="9163"/>
                  </a:cubicBezTo>
                  <a:cubicBezTo>
                    <a:pt x="6525" y="9163"/>
                    <a:pt x="6530" y="9164"/>
                    <a:pt x="6536" y="9165"/>
                  </a:cubicBezTo>
                  <a:lnTo>
                    <a:pt x="6517" y="9184"/>
                  </a:lnTo>
                  <a:cubicBezTo>
                    <a:pt x="6742" y="8996"/>
                    <a:pt x="6499" y="9109"/>
                    <a:pt x="6649" y="8921"/>
                  </a:cubicBezTo>
                  <a:lnTo>
                    <a:pt x="6649" y="8921"/>
                  </a:lnTo>
                  <a:cubicBezTo>
                    <a:pt x="6723" y="8940"/>
                    <a:pt x="6780" y="8978"/>
                    <a:pt x="6855" y="9015"/>
                  </a:cubicBezTo>
                  <a:lnTo>
                    <a:pt x="6855" y="8921"/>
                  </a:lnTo>
                  <a:cubicBezTo>
                    <a:pt x="6867" y="8921"/>
                    <a:pt x="6896" y="8913"/>
                    <a:pt x="6914" y="8913"/>
                  </a:cubicBezTo>
                  <a:cubicBezTo>
                    <a:pt x="6923" y="8913"/>
                    <a:pt x="6929" y="8915"/>
                    <a:pt x="6929" y="8921"/>
                  </a:cubicBezTo>
                  <a:cubicBezTo>
                    <a:pt x="7004" y="8846"/>
                    <a:pt x="6911" y="8903"/>
                    <a:pt x="6929" y="8846"/>
                  </a:cubicBezTo>
                  <a:cubicBezTo>
                    <a:pt x="7045" y="8846"/>
                    <a:pt x="7193" y="8736"/>
                    <a:pt x="7281" y="8736"/>
                  </a:cubicBezTo>
                  <a:close/>
                  <a:moveTo>
                    <a:pt x="6330" y="10045"/>
                  </a:moveTo>
                  <a:lnTo>
                    <a:pt x="6351" y="10049"/>
                  </a:lnTo>
                  <a:lnTo>
                    <a:pt x="6351" y="10049"/>
                  </a:lnTo>
                  <a:cubicBezTo>
                    <a:pt x="6346" y="10046"/>
                    <a:pt x="6340" y="10045"/>
                    <a:pt x="6330" y="10045"/>
                  </a:cubicBezTo>
                  <a:close/>
                  <a:moveTo>
                    <a:pt x="6351" y="10049"/>
                  </a:moveTo>
                  <a:lnTo>
                    <a:pt x="6351" y="10049"/>
                  </a:lnTo>
                  <a:cubicBezTo>
                    <a:pt x="6371" y="10060"/>
                    <a:pt x="6351" y="10090"/>
                    <a:pt x="6325" y="10099"/>
                  </a:cubicBezTo>
                  <a:lnTo>
                    <a:pt x="6325" y="10099"/>
                  </a:lnTo>
                  <a:cubicBezTo>
                    <a:pt x="6374" y="10095"/>
                    <a:pt x="6413" y="10086"/>
                    <a:pt x="6424" y="10064"/>
                  </a:cubicBezTo>
                  <a:lnTo>
                    <a:pt x="6351" y="10049"/>
                  </a:lnTo>
                  <a:close/>
                  <a:moveTo>
                    <a:pt x="4615" y="1"/>
                  </a:moveTo>
                  <a:cubicBezTo>
                    <a:pt x="4591" y="1"/>
                    <a:pt x="4564" y="3"/>
                    <a:pt x="4532" y="7"/>
                  </a:cubicBezTo>
                  <a:lnTo>
                    <a:pt x="4401" y="157"/>
                  </a:lnTo>
                  <a:lnTo>
                    <a:pt x="4312" y="139"/>
                  </a:lnTo>
                  <a:lnTo>
                    <a:pt x="4312" y="139"/>
                  </a:lnTo>
                  <a:cubicBezTo>
                    <a:pt x="4305" y="151"/>
                    <a:pt x="4297" y="164"/>
                    <a:pt x="4289" y="176"/>
                  </a:cubicBezTo>
                  <a:cubicBezTo>
                    <a:pt x="4270" y="167"/>
                    <a:pt x="4252" y="162"/>
                    <a:pt x="4235" y="162"/>
                  </a:cubicBezTo>
                  <a:cubicBezTo>
                    <a:pt x="4219" y="162"/>
                    <a:pt x="4205" y="167"/>
                    <a:pt x="4195" y="176"/>
                  </a:cubicBezTo>
                  <a:lnTo>
                    <a:pt x="4083" y="345"/>
                  </a:lnTo>
                  <a:cubicBezTo>
                    <a:pt x="4052" y="329"/>
                    <a:pt x="4086" y="261"/>
                    <a:pt x="4032" y="261"/>
                  </a:cubicBezTo>
                  <a:cubicBezTo>
                    <a:pt x="4022" y="261"/>
                    <a:pt x="4008" y="263"/>
                    <a:pt x="3989" y="270"/>
                  </a:cubicBezTo>
                  <a:cubicBezTo>
                    <a:pt x="3952" y="363"/>
                    <a:pt x="4102" y="307"/>
                    <a:pt x="4008" y="419"/>
                  </a:cubicBezTo>
                  <a:cubicBezTo>
                    <a:pt x="3947" y="419"/>
                    <a:pt x="3925" y="403"/>
                    <a:pt x="3905" y="403"/>
                  </a:cubicBezTo>
                  <a:cubicBezTo>
                    <a:pt x="3888" y="403"/>
                    <a:pt x="3874" y="414"/>
                    <a:pt x="3840" y="457"/>
                  </a:cubicBezTo>
                  <a:cubicBezTo>
                    <a:pt x="3802" y="438"/>
                    <a:pt x="3821" y="419"/>
                    <a:pt x="3840" y="382"/>
                  </a:cubicBezTo>
                  <a:lnTo>
                    <a:pt x="3840" y="382"/>
                  </a:lnTo>
                  <a:cubicBezTo>
                    <a:pt x="3783" y="457"/>
                    <a:pt x="3634" y="513"/>
                    <a:pt x="3634" y="588"/>
                  </a:cubicBezTo>
                  <a:cubicBezTo>
                    <a:pt x="3544" y="588"/>
                    <a:pt x="3430" y="708"/>
                    <a:pt x="3369" y="708"/>
                  </a:cubicBezTo>
                  <a:cubicBezTo>
                    <a:pt x="3353" y="708"/>
                    <a:pt x="3341" y="700"/>
                    <a:pt x="3334" y="682"/>
                  </a:cubicBezTo>
                  <a:cubicBezTo>
                    <a:pt x="3297" y="757"/>
                    <a:pt x="3240" y="831"/>
                    <a:pt x="3165" y="888"/>
                  </a:cubicBezTo>
                  <a:cubicBezTo>
                    <a:pt x="3177" y="849"/>
                    <a:pt x="3173" y="834"/>
                    <a:pt x="3158" y="834"/>
                  </a:cubicBezTo>
                  <a:cubicBezTo>
                    <a:pt x="3113" y="834"/>
                    <a:pt x="2970" y="972"/>
                    <a:pt x="2901" y="972"/>
                  </a:cubicBezTo>
                  <a:cubicBezTo>
                    <a:pt x="2884" y="972"/>
                    <a:pt x="2872" y="964"/>
                    <a:pt x="2866" y="944"/>
                  </a:cubicBezTo>
                  <a:cubicBezTo>
                    <a:pt x="2847" y="1094"/>
                    <a:pt x="2566" y="1225"/>
                    <a:pt x="2454" y="1412"/>
                  </a:cubicBezTo>
                  <a:cubicBezTo>
                    <a:pt x="2454" y="1397"/>
                    <a:pt x="2454" y="1372"/>
                    <a:pt x="2463" y="1361"/>
                  </a:cubicBezTo>
                  <a:lnTo>
                    <a:pt x="2463" y="1361"/>
                  </a:lnTo>
                  <a:cubicBezTo>
                    <a:pt x="2393" y="1397"/>
                    <a:pt x="2338" y="1432"/>
                    <a:pt x="2267" y="1449"/>
                  </a:cubicBezTo>
                  <a:cubicBezTo>
                    <a:pt x="2304" y="1524"/>
                    <a:pt x="2192" y="1655"/>
                    <a:pt x="2154" y="1768"/>
                  </a:cubicBezTo>
                  <a:cubicBezTo>
                    <a:pt x="2144" y="1769"/>
                    <a:pt x="2136" y="1769"/>
                    <a:pt x="2128" y="1769"/>
                  </a:cubicBezTo>
                  <a:cubicBezTo>
                    <a:pt x="2004" y="1769"/>
                    <a:pt x="2149" y="1634"/>
                    <a:pt x="2061" y="1599"/>
                  </a:cubicBezTo>
                  <a:lnTo>
                    <a:pt x="2061" y="1599"/>
                  </a:lnTo>
                  <a:cubicBezTo>
                    <a:pt x="2117" y="1637"/>
                    <a:pt x="1929" y="1805"/>
                    <a:pt x="2004" y="1824"/>
                  </a:cubicBezTo>
                  <a:cubicBezTo>
                    <a:pt x="1939" y="1846"/>
                    <a:pt x="1918" y="1855"/>
                    <a:pt x="1893" y="1855"/>
                  </a:cubicBezTo>
                  <a:cubicBezTo>
                    <a:pt x="1875" y="1855"/>
                    <a:pt x="1856" y="1850"/>
                    <a:pt x="1817" y="1843"/>
                  </a:cubicBezTo>
                  <a:lnTo>
                    <a:pt x="1817" y="1843"/>
                  </a:lnTo>
                  <a:cubicBezTo>
                    <a:pt x="1892" y="1955"/>
                    <a:pt x="1761" y="1936"/>
                    <a:pt x="1742" y="2049"/>
                  </a:cubicBezTo>
                  <a:cubicBezTo>
                    <a:pt x="1706" y="2062"/>
                    <a:pt x="1682" y="2066"/>
                    <a:pt x="1665" y="2066"/>
                  </a:cubicBezTo>
                  <a:cubicBezTo>
                    <a:pt x="1643" y="2066"/>
                    <a:pt x="1633" y="2060"/>
                    <a:pt x="1623" y="2060"/>
                  </a:cubicBezTo>
                  <a:cubicBezTo>
                    <a:pt x="1609" y="2060"/>
                    <a:pt x="1598" y="2074"/>
                    <a:pt x="1555" y="2142"/>
                  </a:cubicBezTo>
                  <a:cubicBezTo>
                    <a:pt x="1566" y="2176"/>
                    <a:pt x="1581" y="2188"/>
                    <a:pt x="1596" y="2188"/>
                  </a:cubicBezTo>
                  <a:cubicBezTo>
                    <a:pt x="1609" y="2188"/>
                    <a:pt x="1623" y="2178"/>
                    <a:pt x="1635" y="2166"/>
                  </a:cubicBezTo>
                  <a:lnTo>
                    <a:pt x="1635" y="2166"/>
                  </a:lnTo>
                  <a:cubicBezTo>
                    <a:pt x="1581" y="2251"/>
                    <a:pt x="1667" y="2245"/>
                    <a:pt x="1667" y="2311"/>
                  </a:cubicBezTo>
                  <a:cubicBezTo>
                    <a:pt x="1625" y="2367"/>
                    <a:pt x="1599" y="2384"/>
                    <a:pt x="1579" y="2384"/>
                  </a:cubicBezTo>
                  <a:cubicBezTo>
                    <a:pt x="1548" y="2384"/>
                    <a:pt x="1531" y="2346"/>
                    <a:pt x="1495" y="2346"/>
                  </a:cubicBezTo>
                  <a:cubicBezTo>
                    <a:pt x="1490" y="2346"/>
                    <a:pt x="1485" y="2347"/>
                    <a:pt x="1480" y="2348"/>
                  </a:cubicBezTo>
                  <a:cubicBezTo>
                    <a:pt x="1405" y="2461"/>
                    <a:pt x="1405" y="2573"/>
                    <a:pt x="1330" y="2648"/>
                  </a:cubicBezTo>
                  <a:cubicBezTo>
                    <a:pt x="1311" y="2648"/>
                    <a:pt x="1293" y="2648"/>
                    <a:pt x="1293" y="2629"/>
                  </a:cubicBezTo>
                  <a:cubicBezTo>
                    <a:pt x="1255" y="2779"/>
                    <a:pt x="1031" y="2929"/>
                    <a:pt x="993" y="3097"/>
                  </a:cubicBezTo>
                  <a:lnTo>
                    <a:pt x="974" y="3097"/>
                  </a:lnTo>
                  <a:cubicBezTo>
                    <a:pt x="1012" y="3097"/>
                    <a:pt x="1049" y="3116"/>
                    <a:pt x="1068" y="3154"/>
                  </a:cubicBezTo>
                  <a:cubicBezTo>
                    <a:pt x="1034" y="3205"/>
                    <a:pt x="1031" y="3287"/>
                    <a:pt x="974" y="3287"/>
                  </a:cubicBezTo>
                  <a:cubicBezTo>
                    <a:pt x="968" y="3287"/>
                    <a:pt x="962" y="3286"/>
                    <a:pt x="956" y="3285"/>
                  </a:cubicBezTo>
                  <a:cubicBezTo>
                    <a:pt x="993" y="3247"/>
                    <a:pt x="974" y="3228"/>
                    <a:pt x="974" y="3210"/>
                  </a:cubicBezTo>
                  <a:lnTo>
                    <a:pt x="974" y="3210"/>
                  </a:lnTo>
                  <a:cubicBezTo>
                    <a:pt x="974" y="3228"/>
                    <a:pt x="956" y="3247"/>
                    <a:pt x="937" y="3285"/>
                  </a:cubicBezTo>
                  <a:cubicBezTo>
                    <a:pt x="843" y="3285"/>
                    <a:pt x="993" y="3172"/>
                    <a:pt x="937" y="3135"/>
                  </a:cubicBezTo>
                  <a:lnTo>
                    <a:pt x="937" y="3135"/>
                  </a:lnTo>
                  <a:cubicBezTo>
                    <a:pt x="881" y="3285"/>
                    <a:pt x="787" y="3434"/>
                    <a:pt x="712" y="3566"/>
                  </a:cubicBezTo>
                  <a:cubicBezTo>
                    <a:pt x="651" y="3550"/>
                    <a:pt x="776" y="3386"/>
                    <a:pt x="744" y="3386"/>
                  </a:cubicBezTo>
                  <a:cubicBezTo>
                    <a:pt x="737" y="3386"/>
                    <a:pt x="721" y="3395"/>
                    <a:pt x="693" y="3416"/>
                  </a:cubicBezTo>
                  <a:cubicBezTo>
                    <a:pt x="731" y="3360"/>
                    <a:pt x="787" y="3303"/>
                    <a:pt x="843" y="3266"/>
                  </a:cubicBezTo>
                  <a:lnTo>
                    <a:pt x="843" y="3266"/>
                  </a:lnTo>
                  <a:cubicBezTo>
                    <a:pt x="817" y="3271"/>
                    <a:pt x="799" y="3273"/>
                    <a:pt x="786" y="3273"/>
                  </a:cubicBezTo>
                  <a:cubicBezTo>
                    <a:pt x="714" y="3273"/>
                    <a:pt x="844" y="3203"/>
                    <a:pt x="782" y="3203"/>
                  </a:cubicBezTo>
                  <a:cubicBezTo>
                    <a:pt x="771" y="3203"/>
                    <a:pt x="755" y="3205"/>
                    <a:pt x="731" y="3210"/>
                  </a:cubicBezTo>
                  <a:cubicBezTo>
                    <a:pt x="544" y="3416"/>
                    <a:pt x="581" y="3472"/>
                    <a:pt x="431" y="3678"/>
                  </a:cubicBezTo>
                  <a:cubicBezTo>
                    <a:pt x="431" y="3753"/>
                    <a:pt x="506" y="3697"/>
                    <a:pt x="525" y="3772"/>
                  </a:cubicBezTo>
                  <a:cubicBezTo>
                    <a:pt x="431" y="4127"/>
                    <a:pt x="207" y="3940"/>
                    <a:pt x="207" y="4240"/>
                  </a:cubicBezTo>
                  <a:cubicBezTo>
                    <a:pt x="244" y="4333"/>
                    <a:pt x="319" y="4390"/>
                    <a:pt x="207" y="4539"/>
                  </a:cubicBezTo>
                  <a:lnTo>
                    <a:pt x="150" y="4446"/>
                  </a:lnTo>
                  <a:lnTo>
                    <a:pt x="150" y="4446"/>
                  </a:lnTo>
                  <a:cubicBezTo>
                    <a:pt x="57" y="4689"/>
                    <a:pt x="225" y="4633"/>
                    <a:pt x="113" y="4858"/>
                  </a:cubicBezTo>
                  <a:cubicBezTo>
                    <a:pt x="80" y="4808"/>
                    <a:pt x="119" y="4701"/>
                    <a:pt x="117" y="4701"/>
                  </a:cubicBezTo>
                  <a:lnTo>
                    <a:pt x="117" y="4701"/>
                  </a:lnTo>
                  <a:cubicBezTo>
                    <a:pt x="116" y="4701"/>
                    <a:pt x="115" y="4703"/>
                    <a:pt x="113" y="4708"/>
                  </a:cubicBezTo>
                  <a:cubicBezTo>
                    <a:pt x="1" y="4858"/>
                    <a:pt x="132" y="4839"/>
                    <a:pt x="113" y="4951"/>
                  </a:cubicBezTo>
                  <a:lnTo>
                    <a:pt x="19" y="4970"/>
                  </a:lnTo>
                  <a:cubicBezTo>
                    <a:pt x="1" y="5270"/>
                    <a:pt x="38" y="5569"/>
                    <a:pt x="113" y="5850"/>
                  </a:cubicBezTo>
                  <a:cubicBezTo>
                    <a:pt x="102" y="5850"/>
                    <a:pt x="84" y="5830"/>
                    <a:pt x="67" y="5830"/>
                  </a:cubicBezTo>
                  <a:cubicBezTo>
                    <a:pt x="56" y="5830"/>
                    <a:pt x="46" y="5839"/>
                    <a:pt x="38" y="5869"/>
                  </a:cubicBezTo>
                  <a:cubicBezTo>
                    <a:pt x="76" y="5981"/>
                    <a:pt x="132" y="6075"/>
                    <a:pt x="169" y="6169"/>
                  </a:cubicBezTo>
                  <a:lnTo>
                    <a:pt x="263" y="6318"/>
                  </a:lnTo>
                  <a:cubicBezTo>
                    <a:pt x="282" y="6375"/>
                    <a:pt x="319" y="6412"/>
                    <a:pt x="356" y="6468"/>
                  </a:cubicBezTo>
                  <a:cubicBezTo>
                    <a:pt x="431" y="6562"/>
                    <a:pt x="525" y="6637"/>
                    <a:pt x="619" y="6712"/>
                  </a:cubicBezTo>
                  <a:cubicBezTo>
                    <a:pt x="693" y="6768"/>
                    <a:pt x="787" y="6824"/>
                    <a:pt x="899" y="6880"/>
                  </a:cubicBezTo>
                  <a:cubicBezTo>
                    <a:pt x="937" y="6880"/>
                    <a:pt x="993" y="6861"/>
                    <a:pt x="1049" y="6861"/>
                  </a:cubicBezTo>
                  <a:cubicBezTo>
                    <a:pt x="1087" y="6861"/>
                    <a:pt x="1105" y="6899"/>
                    <a:pt x="1049" y="6899"/>
                  </a:cubicBezTo>
                  <a:cubicBezTo>
                    <a:pt x="1082" y="6918"/>
                    <a:pt x="1100" y="6925"/>
                    <a:pt x="1109" y="6925"/>
                  </a:cubicBezTo>
                  <a:cubicBezTo>
                    <a:pt x="1136" y="6925"/>
                    <a:pt x="1087" y="6861"/>
                    <a:pt x="1143" y="6861"/>
                  </a:cubicBezTo>
                  <a:cubicBezTo>
                    <a:pt x="1151" y="6859"/>
                    <a:pt x="1159" y="6858"/>
                    <a:pt x="1166" y="6858"/>
                  </a:cubicBezTo>
                  <a:cubicBezTo>
                    <a:pt x="1221" y="6858"/>
                    <a:pt x="1230" y="6920"/>
                    <a:pt x="1180" y="6936"/>
                  </a:cubicBezTo>
                  <a:cubicBezTo>
                    <a:pt x="1320" y="6929"/>
                    <a:pt x="1456" y="6924"/>
                    <a:pt x="1591" y="6924"/>
                  </a:cubicBezTo>
                  <a:cubicBezTo>
                    <a:pt x="1611" y="6924"/>
                    <a:pt x="1631" y="6924"/>
                    <a:pt x="1651" y="6924"/>
                  </a:cubicBezTo>
                  <a:lnTo>
                    <a:pt x="1651" y="6924"/>
                  </a:lnTo>
                  <a:cubicBezTo>
                    <a:pt x="1542" y="7054"/>
                    <a:pt x="1446" y="7185"/>
                    <a:pt x="1349" y="7330"/>
                  </a:cubicBezTo>
                  <a:cubicBezTo>
                    <a:pt x="1237" y="7517"/>
                    <a:pt x="1162" y="7742"/>
                    <a:pt x="1162" y="7966"/>
                  </a:cubicBezTo>
                  <a:cubicBezTo>
                    <a:pt x="1143" y="8041"/>
                    <a:pt x="1180" y="8116"/>
                    <a:pt x="1218" y="8172"/>
                  </a:cubicBezTo>
                  <a:cubicBezTo>
                    <a:pt x="1237" y="8210"/>
                    <a:pt x="1274" y="8228"/>
                    <a:pt x="1311" y="8247"/>
                  </a:cubicBezTo>
                  <a:cubicBezTo>
                    <a:pt x="1368" y="8303"/>
                    <a:pt x="1405" y="8341"/>
                    <a:pt x="1517" y="8528"/>
                  </a:cubicBezTo>
                  <a:cubicBezTo>
                    <a:pt x="1461" y="8528"/>
                    <a:pt x="1424" y="8509"/>
                    <a:pt x="1368" y="8491"/>
                  </a:cubicBezTo>
                  <a:lnTo>
                    <a:pt x="1368" y="8491"/>
                  </a:lnTo>
                  <a:cubicBezTo>
                    <a:pt x="1443" y="8566"/>
                    <a:pt x="1499" y="8622"/>
                    <a:pt x="1574" y="8659"/>
                  </a:cubicBezTo>
                  <a:cubicBezTo>
                    <a:pt x="1657" y="8726"/>
                    <a:pt x="1741" y="8793"/>
                    <a:pt x="1838" y="8793"/>
                  </a:cubicBezTo>
                  <a:cubicBezTo>
                    <a:pt x="1850" y="8793"/>
                    <a:pt x="1861" y="8792"/>
                    <a:pt x="1873" y="8790"/>
                  </a:cubicBezTo>
                  <a:lnTo>
                    <a:pt x="2117" y="8809"/>
                  </a:lnTo>
                  <a:lnTo>
                    <a:pt x="2323" y="8828"/>
                  </a:lnTo>
                  <a:cubicBezTo>
                    <a:pt x="2384" y="8832"/>
                    <a:pt x="2446" y="8835"/>
                    <a:pt x="2509" y="8835"/>
                  </a:cubicBezTo>
                  <a:cubicBezTo>
                    <a:pt x="2697" y="8835"/>
                    <a:pt x="2894" y="8814"/>
                    <a:pt x="3091" y="8772"/>
                  </a:cubicBezTo>
                  <a:lnTo>
                    <a:pt x="3091" y="8772"/>
                  </a:lnTo>
                  <a:cubicBezTo>
                    <a:pt x="3053" y="8790"/>
                    <a:pt x="3053" y="8809"/>
                    <a:pt x="3016" y="8828"/>
                  </a:cubicBezTo>
                  <a:cubicBezTo>
                    <a:pt x="3037" y="8835"/>
                    <a:pt x="3063" y="8838"/>
                    <a:pt x="3092" y="8838"/>
                  </a:cubicBezTo>
                  <a:cubicBezTo>
                    <a:pt x="3168" y="8838"/>
                    <a:pt x="3263" y="8816"/>
                    <a:pt x="3324" y="8789"/>
                  </a:cubicBezTo>
                  <a:lnTo>
                    <a:pt x="3324" y="8789"/>
                  </a:lnTo>
                  <a:cubicBezTo>
                    <a:pt x="3238" y="9098"/>
                    <a:pt x="3230" y="9420"/>
                    <a:pt x="3315" y="9727"/>
                  </a:cubicBezTo>
                  <a:lnTo>
                    <a:pt x="3315" y="9670"/>
                  </a:lnTo>
                  <a:cubicBezTo>
                    <a:pt x="3371" y="9670"/>
                    <a:pt x="3371" y="9727"/>
                    <a:pt x="3390" y="9820"/>
                  </a:cubicBezTo>
                  <a:cubicBezTo>
                    <a:pt x="3390" y="9858"/>
                    <a:pt x="3409" y="9914"/>
                    <a:pt x="3428" y="9951"/>
                  </a:cubicBezTo>
                  <a:cubicBezTo>
                    <a:pt x="3465" y="9989"/>
                    <a:pt x="3502" y="10026"/>
                    <a:pt x="3540" y="10045"/>
                  </a:cubicBezTo>
                  <a:cubicBezTo>
                    <a:pt x="3527" y="10039"/>
                    <a:pt x="3513" y="10037"/>
                    <a:pt x="3500" y="10037"/>
                  </a:cubicBezTo>
                  <a:cubicBezTo>
                    <a:pt x="3475" y="10037"/>
                    <a:pt x="3459" y="10045"/>
                    <a:pt x="3484" y="10045"/>
                  </a:cubicBezTo>
                  <a:cubicBezTo>
                    <a:pt x="3521" y="10101"/>
                    <a:pt x="3577" y="10139"/>
                    <a:pt x="3652" y="10157"/>
                  </a:cubicBezTo>
                  <a:cubicBezTo>
                    <a:pt x="3708" y="10176"/>
                    <a:pt x="3783" y="10195"/>
                    <a:pt x="3858" y="10195"/>
                  </a:cubicBezTo>
                  <a:cubicBezTo>
                    <a:pt x="3893" y="10200"/>
                    <a:pt x="3930" y="10202"/>
                    <a:pt x="3967" y="10202"/>
                  </a:cubicBezTo>
                  <a:cubicBezTo>
                    <a:pt x="4070" y="10202"/>
                    <a:pt x="4179" y="10185"/>
                    <a:pt x="4289" y="10157"/>
                  </a:cubicBezTo>
                  <a:lnTo>
                    <a:pt x="4289" y="10157"/>
                  </a:lnTo>
                  <a:lnTo>
                    <a:pt x="4252" y="10195"/>
                  </a:lnTo>
                  <a:cubicBezTo>
                    <a:pt x="4314" y="10203"/>
                    <a:pt x="4376" y="10207"/>
                    <a:pt x="4439" y="10207"/>
                  </a:cubicBezTo>
                  <a:cubicBezTo>
                    <a:pt x="4529" y="10207"/>
                    <a:pt x="4621" y="10198"/>
                    <a:pt x="4720" y="10176"/>
                  </a:cubicBezTo>
                  <a:cubicBezTo>
                    <a:pt x="4757" y="10139"/>
                    <a:pt x="4832" y="10139"/>
                    <a:pt x="4776" y="10101"/>
                  </a:cubicBezTo>
                  <a:lnTo>
                    <a:pt x="4776" y="10101"/>
                  </a:lnTo>
                  <a:cubicBezTo>
                    <a:pt x="4835" y="10116"/>
                    <a:pt x="4891" y="10122"/>
                    <a:pt x="4945" y="10122"/>
                  </a:cubicBezTo>
                  <a:cubicBezTo>
                    <a:pt x="5281" y="10122"/>
                    <a:pt x="5529" y="9874"/>
                    <a:pt x="5844" y="9874"/>
                  </a:cubicBezTo>
                  <a:cubicBezTo>
                    <a:pt x="5854" y="9874"/>
                    <a:pt x="5865" y="9874"/>
                    <a:pt x="5876" y="9875"/>
                  </a:cubicBezTo>
                  <a:lnTo>
                    <a:pt x="5876" y="9875"/>
                  </a:lnTo>
                  <a:cubicBezTo>
                    <a:pt x="5878" y="9877"/>
                    <a:pt x="5881" y="9880"/>
                    <a:pt x="5883" y="9883"/>
                  </a:cubicBezTo>
                  <a:lnTo>
                    <a:pt x="5883" y="9883"/>
                  </a:lnTo>
                  <a:cubicBezTo>
                    <a:pt x="5836" y="9902"/>
                    <a:pt x="5810" y="9933"/>
                    <a:pt x="5843" y="9933"/>
                  </a:cubicBezTo>
                  <a:cubicBezTo>
                    <a:pt x="5863" y="9925"/>
                    <a:pt x="5883" y="9916"/>
                    <a:pt x="5904" y="9906"/>
                  </a:cubicBezTo>
                  <a:lnTo>
                    <a:pt x="5904" y="9906"/>
                  </a:lnTo>
                  <a:cubicBezTo>
                    <a:pt x="5956" y="9961"/>
                    <a:pt x="6026" y="9998"/>
                    <a:pt x="6105" y="10007"/>
                  </a:cubicBezTo>
                  <a:cubicBezTo>
                    <a:pt x="6105" y="10026"/>
                    <a:pt x="6093" y="10032"/>
                    <a:pt x="6074" y="10032"/>
                  </a:cubicBezTo>
                  <a:cubicBezTo>
                    <a:pt x="6037" y="10032"/>
                    <a:pt x="5974" y="10007"/>
                    <a:pt x="5937" y="10007"/>
                  </a:cubicBezTo>
                  <a:cubicBezTo>
                    <a:pt x="6012" y="10064"/>
                    <a:pt x="6105" y="10101"/>
                    <a:pt x="6218" y="10101"/>
                  </a:cubicBezTo>
                  <a:cubicBezTo>
                    <a:pt x="6218" y="10101"/>
                    <a:pt x="6218" y="10101"/>
                    <a:pt x="6219" y="10101"/>
                  </a:cubicBezTo>
                  <a:lnTo>
                    <a:pt x="6219" y="10101"/>
                  </a:lnTo>
                  <a:cubicBezTo>
                    <a:pt x="6235" y="10106"/>
                    <a:pt x="6250" y="10108"/>
                    <a:pt x="6266" y="10108"/>
                  </a:cubicBezTo>
                  <a:cubicBezTo>
                    <a:pt x="6281" y="10108"/>
                    <a:pt x="6296" y="10106"/>
                    <a:pt x="6311" y="10101"/>
                  </a:cubicBezTo>
                  <a:cubicBezTo>
                    <a:pt x="6316" y="10101"/>
                    <a:pt x="6321" y="10100"/>
                    <a:pt x="6325" y="10099"/>
                  </a:cubicBezTo>
                  <a:lnTo>
                    <a:pt x="6325" y="10099"/>
                  </a:lnTo>
                  <a:cubicBezTo>
                    <a:pt x="6293" y="10101"/>
                    <a:pt x="6256" y="10101"/>
                    <a:pt x="6219" y="10101"/>
                  </a:cubicBezTo>
                  <a:lnTo>
                    <a:pt x="6219" y="10101"/>
                  </a:lnTo>
                  <a:cubicBezTo>
                    <a:pt x="6193" y="10094"/>
                    <a:pt x="6168" y="10081"/>
                    <a:pt x="6143" y="10064"/>
                  </a:cubicBezTo>
                  <a:cubicBezTo>
                    <a:pt x="6124" y="10064"/>
                    <a:pt x="6124" y="10026"/>
                    <a:pt x="6124" y="10007"/>
                  </a:cubicBezTo>
                  <a:lnTo>
                    <a:pt x="6124" y="10007"/>
                  </a:lnTo>
                  <a:cubicBezTo>
                    <a:pt x="6162" y="10026"/>
                    <a:pt x="6199" y="10026"/>
                    <a:pt x="6218" y="10026"/>
                  </a:cubicBezTo>
                  <a:cubicBezTo>
                    <a:pt x="6218" y="9951"/>
                    <a:pt x="6124" y="9951"/>
                    <a:pt x="6049" y="9895"/>
                  </a:cubicBezTo>
                  <a:cubicBezTo>
                    <a:pt x="6032" y="9885"/>
                    <a:pt x="6016" y="9872"/>
                    <a:pt x="6001" y="9858"/>
                  </a:cubicBezTo>
                  <a:lnTo>
                    <a:pt x="6001" y="9858"/>
                  </a:lnTo>
                  <a:cubicBezTo>
                    <a:pt x="6042" y="9838"/>
                    <a:pt x="6083" y="9818"/>
                    <a:pt x="6124" y="9801"/>
                  </a:cubicBezTo>
                  <a:cubicBezTo>
                    <a:pt x="6087" y="9764"/>
                    <a:pt x="6068" y="9783"/>
                    <a:pt x="5993" y="9764"/>
                  </a:cubicBezTo>
                  <a:cubicBezTo>
                    <a:pt x="6049" y="9708"/>
                    <a:pt x="6105" y="9670"/>
                    <a:pt x="6162" y="9652"/>
                  </a:cubicBezTo>
                  <a:lnTo>
                    <a:pt x="6162" y="9652"/>
                  </a:lnTo>
                  <a:cubicBezTo>
                    <a:pt x="6049" y="9727"/>
                    <a:pt x="6199" y="9727"/>
                    <a:pt x="6255" y="9745"/>
                  </a:cubicBezTo>
                  <a:cubicBezTo>
                    <a:pt x="6255" y="9727"/>
                    <a:pt x="6255" y="9708"/>
                    <a:pt x="6255" y="9689"/>
                  </a:cubicBezTo>
                  <a:cubicBezTo>
                    <a:pt x="6276" y="9693"/>
                    <a:pt x="6292" y="9695"/>
                    <a:pt x="6305" y="9695"/>
                  </a:cubicBezTo>
                  <a:cubicBezTo>
                    <a:pt x="6406" y="9695"/>
                    <a:pt x="6280" y="9577"/>
                    <a:pt x="6480" y="9577"/>
                  </a:cubicBezTo>
                  <a:lnTo>
                    <a:pt x="6480" y="9596"/>
                  </a:lnTo>
                  <a:cubicBezTo>
                    <a:pt x="6536" y="9558"/>
                    <a:pt x="6611" y="9502"/>
                    <a:pt x="6686" y="9483"/>
                  </a:cubicBezTo>
                  <a:lnTo>
                    <a:pt x="6686" y="9483"/>
                  </a:lnTo>
                  <a:cubicBezTo>
                    <a:pt x="6742" y="9521"/>
                    <a:pt x="6630" y="9539"/>
                    <a:pt x="6630" y="9577"/>
                  </a:cubicBezTo>
                  <a:cubicBezTo>
                    <a:pt x="6761" y="9539"/>
                    <a:pt x="6817" y="9390"/>
                    <a:pt x="6948" y="9390"/>
                  </a:cubicBezTo>
                  <a:cubicBezTo>
                    <a:pt x="6911" y="9427"/>
                    <a:pt x="6836" y="9464"/>
                    <a:pt x="6798" y="9502"/>
                  </a:cubicBezTo>
                  <a:cubicBezTo>
                    <a:pt x="6818" y="9507"/>
                    <a:pt x="6839" y="9509"/>
                    <a:pt x="6859" y="9509"/>
                  </a:cubicBezTo>
                  <a:cubicBezTo>
                    <a:pt x="6913" y="9509"/>
                    <a:pt x="6968" y="9492"/>
                    <a:pt x="7023" y="9464"/>
                  </a:cubicBezTo>
                  <a:cubicBezTo>
                    <a:pt x="7098" y="9427"/>
                    <a:pt x="7173" y="9408"/>
                    <a:pt x="7229" y="9371"/>
                  </a:cubicBezTo>
                  <a:lnTo>
                    <a:pt x="7229" y="9371"/>
                  </a:lnTo>
                  <a:lnTo>
                    <a:pt x="7173" y="9390"/>
                  </a:lnTo>
                  <a:cubicBezTo>
                    <a:pt x="7210" y="9296"/>
                    <a:pt x="7248" y="9221"/>
                    <a:pt x="7341" y="9146"/>
                  </a:cubicBezTo>
                  <a:cubicBezTo>
                    <a:pt x="7416" y="9090"/>
                    <a:pt x="7473" y="8996"/>
                    <a:pt x="7473" y="8884"/>
                  </a:cubicBezTo>
                  <a:cubicBezTo>
                    <a:pt x="7473" y="8987"/>
                    <a:pt x="7479" y="9013"/>
                    <a:pt x="7491" y="9013"/>
                  </a:cubicBezTo>
                  <a:cubicBezTo>
                    <a:pt x="7503" y="9013"/>
                    <a:pt x="7521" y="8985"/>
                    <a:pt x="7543" y="8985"/>
                  </a:cubicBezTo>
                  <a:cubicBezTo>
                    <a:pt x="7550" y="8985"/>
                    <a:pt x="7558" y="8988"/>
                    <a:pt x="7566" y="8996"/>
                  </a:cubicBezTo>
                  <a:cubicBezTo>
                    <a:pt x="7615" y="8948"/>
                    <a:pt x="7649" y="8858"/>
                    <a:pt x="7658" y="8858"/>
                  </a:cubicBezTo>
                  <a:cubicBezTo>
                    <a:pt x="7659" y="8858"/>
                    <a:pt x="7660" y="8860"/>
                    <a:pt x="7660" y="8865"/>
                  </a:cubicBezTo>
                  <a:cubicBezTo>
                    <a:pt x="7660" y="8790"/>
                    <a:pt x="7660" y="8734"/>
                    <a:pt x="7660" y="8659"/>
                  </a:cubicBezTo>
                  <a:lnTo>
                    <a:pt x="7679" y="8491"/>
                  </a:lnTo>
                  <a:lnTo>
                    <a:pt x="7473" y="8472"/>
                  </a:lnTo>
                  <a:lnTo>
                    <a:pt x="7360" y="8472"/>
                  </a:lnTo>
                  <a:cubicBezTo>
                    <a:pt x="7323" y="8491"/>
                    <a:pt x="7285" y="8509"/>
                    <a:pt x="7267" y="8547"/>
                  </a:cubicBezTo>
                  <a:cubicBezTo>
                    <a:pt x="7261" y="8536"/>
                    <a:pt x="7249" y="8533"/>
                    <a:pt x="7234" y="8533"/>
                  </a:cubicBezTo>
                  <a:cubicBezTo>
                    <a:pt x="7219" y="8533"/>
                    <a:pt x="7202" y="8536"/>
                    <a:pt x="7187" y="8536"/>
                  </a:cubicBezTo>
                  <a:cubicBezTo>
                    <a:pt x="7168" y="8536"/>
                    <a:pt x="7154" y="8531"/>
                    <a:pt x="7154" y="8509"/>
                  </a:cubicBezTo>
                  <a:cubicBezTo>
                    <a:pt x="7098" y="8547"/>
                    <a:pt x="7107" y="8551"/>
                    <a:pt x="7131" y="8551"/>
                  </a:cubicBezTo>
                  <a:cubicBezTo>
                    <a:pt x="7139" y="8551"/>
                    <a:pt x="7148" y="8551"/>
                    <a:pt x="7157" y="8551"/>
                  </a:cubicBezTo>
                  <a:cubicBezTo>
                    <a:pt x="7175" y="8551"/>
                    <a:pt x="7192" y="8553"/>
                    <a:pt x="7192" y="8566"/>
                  </a:cubicBezTo>
                  <a:cubicBezTo>
                    <a:pt x="7042" y="8715"/>
                    <a:pt x="6705" y="8678"/>
                    <a:pt x="6499" y="8921"/>
                  </a:cubicBezTo>
                  <a:cubicBezTo>
                    <a:pt x="6368" y="9052"/>
                    <a:pt x="6255" y="9202"/>
                    <a:pt x="6162" y="9352"/>
                  </a:cubicBezTo>
                  <a:cubicBezTo>
                    <a:pt x="6152" y="9357"/>
                    <a:pt x="6144" y="9359"/>
                    <a:pt x="6139" y="9359"/>
                  </a:cubicBezTo>
                  <a:cubicBezTo>
                    <a:pt x="6124" y="9359"/>
                    <a:pt x="6124" y="9342"/>
                    <a:pt x="6124" y="9315"/>
                  </a:cubicBezTo>
                  <a:cubicBezTo>
                    <a:pt x="6143" y="9296"/>
                    <a:pt x="6143" y="9277"/>
                    <a:pt x="6162" y="9258"/>
                  </a:cubicBezTo>
                  <a:lnTo>
                    <a:pt x="6162" y="9258"/>
                  </a:lnTo>
                  <a:cubicBezTo>
                    <a:pt x="6031" y="9315"/>
                    <a:pt x="5937" y="9427"/>
                    <a:pt x="5918" y="9558"/>
                  </a:cubicBezTo>
                  <a:cubicBezTo>
                    <a:pt x="5918" y="9547"/>
                    <a:pt x="5915" y="9543"/>
                    <a:pt x="5910" y="9543"/>
                  </a:cubicBezTo>
                  <a:cubicBezTo>
                    <a:pt x="5907" y="9543"/>
                    <a:pt x="5903" y="9544"/>
                    <a:pt x="5900" y="9547"/>
                  </a:cubicBezTo>
                  <a:lnTo>
                    <a:pt x="5900" y="9547"/>
                  </a:lnTo>
                  <a:lnTo>
                    <a:pt x="5900" y="9502"/>
                  </a:lnTo>
                  <a:cubicBezTo>
                    <a:pt x="5750" y="9596"/>
                    <a:pt x="5581" y="9652"/>
                    <a:pt x="5413" y="9689"/>
                  </a:cubicBezTo>
                  <a:cubicBezTo>
                    <a:pt x="5413" y="9745"/>
                    <a:pt x="5619" y="9801"/>
                    <a:pt x="5413" y="9895"/>
                  </a:cubicBezTo>
                  <a:cubicBezTo>
                    <a:pt x="5413" y="9858"/>
                    <a:pt x="5375" y="9820"/>
                    <a:pt x="5413" y="9783"/>
                  </a:cubicBezTo>
                  <a:lnTo>
                    <a:pt x="5413" y="9783"/>
                  </a:lnTo>
                  <a:cubicBezTo>
                    <a:pt x="5412" y="9783"/>
                    <a:pt x="5371" y="9824"/>
                    <a:pt x="5336" y="9824"/>
                  </a:cubicBezTo>
                  <a:cubicBezTo>
                    <a:pt x="5330" y="9824"/>
                    <a:pt x="5324" y="9823"/>
                    <a:pt x="5319" y="9820"/>
                  </a:cubicBezTo>
                  <a:lnTo>
                    <a:pt x="5394" y="9745"/>
                  </a:lnTo>
                  <a:cubicBezTo>
                    <a:pt x="5300" y="9745"/>
                    <a:pt x="5356" y="9801"/>
                    <a:pt x="5282" y="9820"/>
                  </a:cubicBezTo>
                  <a:cubicBezTo>
                    <a:pt x="5282" y="9783"/>
                    <a:pt x="5225" y="9801"/>
                    <a:pt x="5225" y="9764"/>
                  </a:cubicBezTo>
                  <a:cubicBezTo>
                    <a:pt x="5225" y="9759"/>
                    <a:pt x="5227" y="9755"/>
                    <a:pt x="5229" y="9753"/>
                  </a:cubicBezTo>
                  <a:lnTo>
                    <a:pt x="5229" y="9753"/>
                  </a:lnTo>
                  <a:cubicBezTo>
                    <a:pt x="5236" y="9753"/>
                    <a:pt x="5243" y="9753"/>
                    <a:pt x="5249" y="9753"/>
                  </a:cubicBezTo>
                  <a:cubicBezTo>
                    <a:pt x="5263" y="9753"/>
                    <a:pt x="5277" y="9752"/>
                    <a:pt x="5291" y="9751"/>
                  </a:cubicBezTo>
                  <a:lnTo>
                    <a:pt x="5291" y="9751"/>
                  </a:lnTo>
                  <a:cubicBezTo>
                    <a:pt x="5294" y="9751"/>
                    <a:pt x="5296" y="9751"/>
                    <a:pt x="5299" y="9751"/>
                  </a:cubicBezTo>
                  <a:cubicBezTo>
                    <a:pt x="5308" y="9751"/>
                    <a:pt x="5315" y="9750"/>
                    <a:pt x="5319" y="9745"/>
                  </a:cubicBezTo>
                  <a:lnTo>
                    <a:pt x="5319" y="9745"/>
                  </a:lnTo>
                  <a:cubicBezTo>
                    <a:pt x="5310" y="9748"/>
                    <a:pt x="5300" y="9749"/>
                    <a:pt x="5291" y="9751"/>
                  </a:cubicBezTo>
                  <a:lnTo>
                    <a:pt x="5291" y="9751"/>
                  </a:lnTo>
                  <a:cubicBezTo>
                    <a:pt x="5277" y="9750"/>
                    <a:pt x="5262" y="9747"/>
                    <a:pt x="5249" y="9747"/>
                  </a:cubicBezTo>
                  <a:cubicBezTo>
                    <a:pt x="5241" y="9747"/>
                    <a:pt x="5233" y="9748"/>
                    <a:pt x="5229" y="9753"/>
                  </a:cubicBezTo>
                  <a:lnTo>
                    <a:pt x="5229" y="9753"/>
                  </a:lnTo>
                  <a:cubicBezTo>
                    <a:pt x="5177" y="9750"/>
                    <a:pt x="5122" y="9738"/>
                    <a:pt x="5076" y="9727"/>
                  </a:cubicBezTo>
                  <a:lnTo>
                    <a:pt x="5076" y="9727"/>
                  </a:lnTo>
                  <a:cubicBezTo>
                    <a:pt x="5076" y="9745"/>
                    <a:pt x="5094" y="9783"/>
                    <a:pt x="5038" y="9801"/>
                  </a:cubicBezTo>
                  <a:cubicBezTo>
                    <a:pt x="5008" y="9809"/>
                    <a:pt x="4988" y="9812"/>
                    <a:pt x="4974" y="9812"/>
                  </a:cubicBezTo>
                  <a:cubicBezTo>
                    <a:pt x="4918" y="9812"/>
                    <a:pt x="4963" y="9764"/>
                    <a:pt x="4888" y="9764"/>
                  </a:cubicBezTo>
                  <a:cubicBezTo>
                    <a:pt x="4851" y="9801"/>
                    <a:pt x="4738" y="9783"/>
                    <a:pt x="4757" y="9858"/>
                  </a:cubicBezTo>
                  <a:cubicBezTo>
                    <a:pt x="4701" y="9858"/>
                    <a:pt x="4701" y="9820"/>
                    <a:pt x="4682" y="9801"/>
                  </a:cubicBezTo>
                  <a:cubicBezTo>
                    <a:pt x="4607" y="9858"/>
                    <a:pt x="4308" y="9858"/>
                    <a:pt x="4401" y="9933"/>
                  </a:cubicBezTo>
                  <a:lnTo>
                    <a:pt x="4420" y="9933"/>
                  </a:lnTo>
                  <a:cubicBezTo>
                    <a:pt x="4339" y="9950"/>
                    <a:pt x="4258" y="9958"/>
                    <a:pt x="4177" y="9958"/>
                  </a:cubicBezTo>
                  <a:cubicBezTo>
                    <a:pt x="3997" y="9958"/>
                    <a:pt x="3820" y="9917"/>
                    <a:pt x="3652" y="9839"/>
                  </a:cubicBezTo>
                  <a:lnTo>
                    <a:pt x="3671" y="9820"/>
                  </a:lnTo>
                  <a:cubicBezTo>
                    <a:pt x="3615" y="9801"/>
                    <a:pt x="3559" y="9764"/>
                    <a:pt x="3521" y="9708"/>
                  </a:cubicBezTo>
                  <a:lnTo>
                    <a:pt x="3428" y="9539"/>
                  </a:lnTo>
                  <a:cubicBezTo>
                    <a:pt x="3428" y="9491"/>
                    <a:pt x="3456" y="9442"/>
                    <a:pt x="3475" y="9442"/>
                  </a:cubicBezTo>
                  <a:cubicBezTo>
                    <a:pt x="3478" y="9442"/>
                    <a:pt x="3481" y="9443"/>
                    <a:pt x="3484" y="9446"/>
                  </a:cubicBezTo>
                  <a:cubicBezTo>
                    <a:pt x="3446" y="9352"/>
                    <a:pt x="3465" y="9240"/>
                    <a:pt x="3502" y="9165"/>
                  </a:cubicBezTo>
                  <a:cubicBezTo>
                    <a:pt x="3509" y="9202"/>
                    <a:pt x="3515" y="9211"/>
                    <a:pt x="3520" y="9211"/>
                  </a:cubicBezTo>
                  <a:cubicBezTo>
                    <a:pt x="3524" y="9211"/>
                    <a:pt x="3527" y="9205"/>
                    <a:pt x="3528" y="9205"/>
                  </a:cubicBezTo>
                  <a:lnTo>
                    <a:pt x="3528" y="9205"/>
                  </a:lnTo>
                  <a:cubicBezTo>
                    <a:pt x="3530" y="9205"/>
                    <a:pt x="3529" y="9217"/>
                    <a:pt x="3521" y="9277"/>
                  </a:cubicBezTo>
                  <a:cubicBezTo>
                    <a:pt x="3559" y="9146"/>
                    <a:pt x="3596" y="9127"/>
                    <a:pt x="3596" y="8959"/>
                  </a:cubicBezTo>
                  <a:cubicBezTo>
                    <a:pt x="3602" y="8968"/>
                    <a:pt x="3609" y="8972"/>
                    <a:pt x="3616" y="8972"/>
                  </a:cubicBezTo>
                  <a:cubicBezTo>
                    <a:pt x="3651" y="8972"/>
                    <a:pt x="3693" y="8871"/>
                    <a:pt x="3708" y="8809"/>
                  </a:cubicBezTo>
                  <a:lnTo>
                    <a:pt x="3708" y="8809"/>
                  </a:lnTo>
                  <a:lnTo>
                    <a:pt x="3634" y="8884"/>
                  </a:lnTo>
                  <a:cubicBezTo>
                    <a:pt x="3648" y="8825"/>
                    <a:pt x="3663" y="8777"/>
                    <a:pt x="3687" y="8732"/>
                  </a:cubicBezTo>
                  <a:lnTo>
                    <a:pt x="3687" y="8732"/>
                  </a:lnTo>
                  <a:cubicBezTo>
                    <a:pt x="3703" y="8727"/>
                    <a:pt x="3719" y="8722"/>
                    <a:pt x="3733" y="8721"/>
                  </a:cubicBezTo>
                  <a:lnTo>
                    <a:pt x="3733" y="8721"/>
                  </a:lnTo>
                  <a:lnTo>
                    <a:pt x="3758" y="8746"/>
                  </a:lnTo>
                  <a:lnTo>
                    <a:pt x="3758" y="8746"/>
                  </a:lnTo>
                  <a:cubicBezTo>
                    <a:pt x="3764" y="8744"/>
                    <a:pt x="3770" y="8742"/>
                    <a:pt x="3776" y="8740"/>
                  </a:cubicBezTo>
                  <a:lnTo>
                    <a:pt x="3776" y="8740"/>
                  </a:lnTo>
                  <a:cubicBezTo>
                    <a:pt x="3772" y="8743"/>
                    <a:pt x="3767" y="8747"/>
                    <a:pt x="3761" y="8749"/>
                  </a:cubicBezTo>
                  <a:lnTo>
                    <a:pt x="3761" y="8749"/>
                  </a:lnTo>
                  <a:lnTo>
                    <a:pt x="3758" y="8746"/>
                  </a:lnTo>
                  <a:lnTo>
                    <a:pt x="3758" y="8746"/>
                  </a:lnTo>
                  <a:cubicBezTo>
                    <a:pt x="3753" y="8748"/>
                    <a:pt x="3749" y="8751"/>
                    <a:pt x="3746" y="8753"/>
                  </a:cubicBezTo>
                  <a:cubicBezTo>
                    <a:pt x="3751" y="8753"/>
                    <a:pt x="3756" y="8751"/>
                    <a:pt x="3761" y="8749"/>
                  </a:cubicBezTo>
                  <a:lnTo>
                    <a:pt x="3761" y="8749"/>
                  </a:lnTo>
                  <a:lnTo>
                    <a:pt x="3765" y="8753"/>
                  </a:lnTo>
                  <a:cubicBezTo>
                    <a:pt x="3769" y="8748"/>
                    <a:pt x="3773" y="8744"/>
                    <a:pt x="3777" y="8740"/>
                  </a:cubicBezTo>
                  <a:lnTo>
                    <a:pt x="3777" y="8740"/>
                  </a:lnTo>
                  <a:cubicBezTo>
                    <a:pt x="3865" y="8714"/>
                    <a:pt x="4052" y="8708"/>
                    <a:pt x="3971" y="8659"/>
                  </a:cubicBezTo>
                  <a:cubicBezTo>
                    <a:pt x="4144" y="8659"/>
                    <a:pt x="4284" y="8563"/>
                    <a:pt x="4423" y="8563"/>
                  </a:cubicBezTo>
                  <a:cubicBezTo>
                    <a:pt x="4435" y="8563"/>
                    <a:pt x="4446" y="8564"/>
                    <a:pt x="4458" y="8566"/>
                  </a:cubicBezTo>
                  <a:cubicBezTo>
                    <a:pt x="4532" y="8472"/>
                    <a:pt x="4776" y="8509"/>
                    <a:pt x="4776" y="8397"/>
                  </a:cubicBezTo>
                  <a:cubicBezTo>
                    <a:pt x="4781" y="8431"/>
                    <a:pt x="4814" y="8444"/>
                    <a:pt x="4859" y="8444"/>
                  </a:cubicBezTo>
                  <a:cubicBezTo>
                    <a:pt x="4964" y="8444"/>
                    <a:pt x="5141" y="8369"/>
                    <a:pt x="5207" y="8303"/>
                  </a:cubicBezTo>
                  <a:lnTo>
                    <a:pt x="5207" y="8303"/>
                  </a:lnTo>
                  <a:cubicBezTo>
                    <a:pt x="5197" y="8331"/>
                    <a:pt x="5225" y="8331"/>
                    <a:pt x="5251" y="8331"/>
                  </a:cubicBezTo>
                  <a:cubicBezTo>
                    <a:pt x="5277" y="8331"/>
                    <a:pt x="5300" y="8331"/>
                    <a:pt x="5282" y="8360"/>
                  </a:cubicBezTo>
                  <a:cubicBezTo>
                    <a:pt x="5413" y="8322"/>
                    <a:pt x="5525" y="8266"/>
                    <a:pt x="5488" y="8228"/>
                  </a:cubicBezTo>
                  <a:cubicBezTo>
                    <a:pt x="5600" y="8228"/>
                    <a:pt x="5731" y="8191"/>
                    <a:pt x="5825" y="8116"/>
                  </a:cubicBezTo>
                  <a:cubicBezTo>
                    <a:pt x="5912" y="8073"/>
                    <a:pt x="5976" y="8029"/>
                    <a:pt x="6044" y="8029"/>
                  </a:cubicBezTo>
                  <a:cubicBezTo>
                    <a:pt x="6064" y="8029"/>
                    <a:pt x="6084" y="8033"/>
                    <a:pt x="6105" y="8041"/>
                  </a:cubicBezTo>
                  <a:cubicBezTo>
                    <a:pt x="6443" y="7835"/>
                    <a:pt x="6742" y="7629"/>
                    <a:pt x="7042" y="7423"/>
                  </a:cubicBezTo>
                  <a:lnTo>
                    <a:pt x="7042" y="7423"/>
                  </a:lnTo>
                  <a:cubicBezTo>
                    <a:pt x="7079" y="7517"/>
                    <a:pt x="6705" y="7629"/>
                    <a:pt x="6761" y="7723"/>
                  </a:cubicBezTo>
                  <a:cubicBezTo>
                    <a:pt x="6892" y="7629"/>
                    <a:pt x="7004" y="7536"/>
                    <a:pt x="7117" y="7423"/>
                  </a:cubicBezTo>
                  <a:cubicBezTo>
                    <a:pt x="7154" y="7386"/>
                    <a:pt x="7210" y="7330"/>
                    <a:pt x="7267" y="7273"/>
                  </a:cubicBezTo>
                  <a:cubicBezTo>
                    <a:pt x="7360" y="7217"/>
                    <a:pt x="7435" y="7124"/>
                    <a:pt x="7510" y="7049"/>
                  </a:cubicBezTo>
                  <a:cubicBezTo>
                    <a:pt x="7530" y="7029"/>
                    <a:pt x="7541" y="7021"/>
                    <a:pt x="7547" y="7021"/>
                  </a:cubicBezTo>
                  <a:cubicBezTo>
                    <a:pt x="7567" y="7021"/>
                    <a:pt x="7506" y="7132"/>
                    <a:pt x="7491" y="7161"/>
                  </a:cubicBezTo>
                  <a:cubicBezTo>
                    <a:pt x="7604" y="7049"/>
                    <a:pt x="7660" y="6880"/>
                    <a:pt x="7641" y="6693"/>
                  </a:cubicBezTo>
                  <a:cubicBezTo>
                    <a:pt x="7622" y="6543"/>
                    <a:pt x="7529" y="6412"/>
                    <a:pt x="7416" y="6300"/>
                  </a:cubicBezTo>
                  <a:cubicBezTo>
                    <a:pt x="7319" y="6230"/>
                    <a:pt x="7212" y="6192"/>
                    <a:pt x="7094" y="6192"/>
                  </a:cubicBezTo>
                  <a:cubicBezTo>
                    <a:pt x="7058" y="6192"/>
                    <a:pt x="7020" y="6195"/>
                    <a:pt x="6982" y="6203"/>
                  </a:cubicBezTo>
                  <a:lnTo>
                    <a:pt x="6982" y="6203"/>
                  </a:lnTo>
                  <a:cubicBezTo>
                    <a:pt x="6998" y="6235"/>
                    <a:pt x="6919" y="6267"/>
                    <a:pt x="6855" y="6300"/>
                  </a:cubicBezTo>
                  <a:cubicBezTo>
                    <a:pt x="6772" y="6333"/>
                    <a:pt x="6704" y="6380"/>
                    <a:pt x="6689" y="6404"/>
                  </a:cubicBezTo>
                  <a:lnTo>
                    <a:pt x="6689" y="6404"/>
                  </a:lnTo>
                  <a:cubicBezTo>
                    <a:pt x="6710" y="6344"/>
                    <a:pt x="6680" y="6336"/>
                    <a:pt x="6635" y="6336"/>
                  </a:cubicBezTo>
                  <a:cubicBezTo>
                    <a:pt x="6616" y="6336"/>
                    <a:pt x="6595" y="6337"/>
                    <a:pt x="6574" y="6337"/>
                  </a:cubicBezTo>
                  <a:cubicBezTo>
                    <a:pt x="6555" y="6337"/>
                    <a:pt x="6537" y="6338"/>
                    <a:pt x="6522" y="6338"/>
                  </a:cubicBezTo>
                  <a:cubicBezTo>
                    <a:pt x="6478" y="6338"/>
                    <a:pt x="6457" y="6328"/>
                    <a:pt x="6499" y="6243"/>
                  </a:cubicBezTo>
                  <a:lnTo>
                    <a:pt x="6499" y="6243"/>
                  </a:lnTo>
                  <a:cubicBezTo>
                    <a:pt x="6461" y="6262"/>
                    <a:pt x="6424" y="6300"/>
                    <a:pt x="6443" y="6337"/>
                  </a:cubicBezTo>
                  <a:cubicBezTo>
                    <a:pt x="6386" y="6337"/>
                    <a:pt x="6349" y="6337"/>
                    <a:pt x="6405" y="6281"/>
                  </a:cubicBezTo>
                  <a:lnTo>
                    <a:pt x="6405" y="6281"/>
                  </a:lnTo>
                  <a:cubicBezTo>
                    <a:pt x="6199" y="6393"/>
                    <a:pt x="6293" y="6393"/>
                    <a:pt x="6105" y="6487"/>
                  </a:cubicBezTo>
                  <a:cubicBezTo>
                    <a:pt x="6105" y="6468"/>
                    <a:pt x="6143" y="6431"/>
                    <a:pt x="6143" y="6393"/>
                  </a:cubicBezTo>
                  <a:lnTo>
                    <a:pt x="6143" y="6393"/>
                  </a:lnTo>
                  <a:cubicBezTo>
                    <a:pt x="6068" y="6506"/>
                    <a:pt x="5974" y="6581"/>
                    <a:pt x="5862" y="6637"/>
                  </a:cubicBezTo>
                  <a:cubicBezTo>
                    <a:pt x="5862" y="6618"/>
                    <a:pt x="5825" y="6618"/>
                    <a:pt x="5881" y="6581"/>
                  </a:cubicBezTo>
                  <a:lnTo>
                    <a:pt x="5881" y="6581"/>
                  </a:lnTo>
                  <a:cubicBezTo>
                    <a:pt x="5637" y="6730"/>
                    <a:pt x="5525" y="6936"/>
                    <a:pt x="5244" y="7049"/>
                  </a:cubicBezTo>
                  <a:cubicBezTo>
                    <a:pt x="5250" y="7010"/>
                    <a:pt x="5244" y="6997"/>
                    <a:pt x="5231" y="6997"/>
                  </a:cubicBezTo>
                  <a:cubicBezTo>
                    <a:pt x="5206" y="6997"/>
                    <a:pt x="5157" y="7042"/>
                    <a:pt x="5112" y="7042"/>
                  </a:cubicBezTo>
                  <a:cubicBezTo>
                    <a:pt x="5099" y="7042"/>
                    <a:pt x="5087" y="7038"/>
                    <a:pt x="5076" y="7030"/>
                  </a:cubicBezTo>
                  <a:lnTo>
                    <a:pt x="4963" y="7142"/>
                  </a:lnTo>
                  <a:lnTo>
                    <a:pt x="5038" y="7142"/>
                  </a:lnTo>
                  <a:cubicBezTo>
                    <a:pt x="4926" y="7217"/>
                    <a:pt x="4851" y="7348"/>
                    <a:pt x="4738" y="7386"/>
                  </a:cubicBezTo>
                  <a:lnTo>
                    <a:pt x="4813" y="7292"/>
                  </a:lnTo>
                  <a:lnTo>
                    <a:pt x="4607" y="7479"/>
                  </a:lnTo>
                  <a:lnTo>
                    <a:pt x="4738" y="7404"/>
                  </a:lnTo>
                  <a:lnTo>
                    <a:pt x="4738" y="7404"/>
                  </a:lnTo>
                  <a:cubicBezTo>
                    <a:pt x="4645" y="7536"/>
                    <a:pt x="4813" y="7479"/>
                    <a:pt x="4645" y="7573"/>
                  </a:cubicBezTo>
                  <a:cubicBezTo>
                    <a:pt x="4648" y="7572"/>
                    <a:pt x="4649" y="7571"/>
                    <a:pt x="4650" y="7571"/>
                  </a:cubicBezTo>
                  <a:lnTo>
                    <a:pt x="4650" y="7571"/>
                  </a:lnTo>
                  <a:cubicBezTo>
                    <a:pt x="4660" y="7571"/>
                    <a:pt x="4527" y="7667"/>
                    <a:pt x="4458" y="7667"/>
                  </a:cubicBezTo>
                  <a:cubicBezTo>
                    <a:pt x="4420" y="7742"/>
                    <a:pt x="4345" y="7816"/>
                    <a:pt x="4289" y="7854"/>
                  </a:cubicBezTo>
                  <a:cubicBezTo>
                    <a:pt x="4233" y="7854"/>
                    <a:pt x="4233" y="7760"/>
                    <a:pt x="4214" y="7760"/>
                  </a:cubicBezTo>
                  <a:cubicBezTo>
                    <a:pt x="4214" y="7854"/>
                    <a:pt x="3971" y="8004"/>
                    <a:pt x="3952" y="8097"/>
                  </a:cubicBezTo>
                  <a:cubicBezTo>
                    <a:pt x="3952" y="8079"/>
                    <a:pt x="3952" y="8041"/>
                    <a:pt x="3914" y="8041"/>
                  </a:cubicBezTo>
                  <a:lnTo>
                    <a:pt x="3914" y="8116"/>
                  </a:lnTo>
                  <a:cubicBezTo>
                    <a:pt x="3886" y="8135"/>
                    <a:pt x="3868" y="8144"/>
                    <a:pt x="3854" y="8144"/>
                  </a:cubicBezTo>
                  <a:cubicBezTo>
                    <a:pt x="3840" y="8144"/>
                    <a:pt x="3830" y="8135"/>
                    <a:pt x="3821" y="8116"/>
                  </a:cubicBezTo>
                  <a:lnTo>
                    <a:pt x="3821" y="8116"/>
                  </a:lnTo>
                  <a:cubicBezTo>
                    <a:pt x="3750" y="8178"/>
                    <a:pt x="3776" y="8190"/>
                    <a:pt x="3800" y="8199"/>
                  </a:cubicBezTo>
                  <a:lnTo>
                    <a:pt x="3800" y="8199"/>
                  </a:lnTo>
                  <a:cubicBezTo>
                    <a:pt x="3734" y="8216"/>
                    <a:pt x="3667" y="8232"/>
                    <a:pt x="3596" y="8247"/>
                  </a:cubicBezTo>
                  <a:cubicBezTo>
                    <a:pt x="3596" y="8231"/>
                    <a:pt x="3596" y="8229"/>
                    <a:pt x="3608" y="8229"/>
                  </a:cubicBezTo>
                  <a:lnTo>
                    <a:pt x="3608" y="8229"/>
                  </a:lnTo>
                  <a:cubicBezTo>
                    <a:pt x="3423" y="8232"/>
                    <a:pt x="3507" y="8361"/>
                    <a:pt x="3317" y="8361"/>
                  </a:cubicBezTo>
                  <a:cubicBezTo>
                    <a:pt x="3305" y="8361"/>
                    <a:pt x="3292" y="8361"/>
                    <a:pt x="3278" y="8360"/>
                  </a:cubicBezTo>
                  <a:cubicBezTo>
                    <a:pt x="3165" y="8303"/>
                    <a:pt x="3390" y="8303"/>
                    <a:pt x="3315" y="8285"/>
                  </a:cubicBezTo>
                  <a:cubicBezTo>
                    <a:pt x="3305" y="8242"/>
                    <a:pt x="3279" y="8229"/>
                    <a:pt x="3245" y="8229"/>
                  </a:cubicBezTo>
                  <a:cubicBezTo>
                    <a:pt x="3176" y="8229"/>
                    <a:pt x="3071" y="8283"/>
                    <a:pt x="2971" y="8283"/>
                  </a:cubicBezTo>
                  <a:cubicBezTo>
                    <a:pt x="2941" y="8283"/>
                    <a:pt x="2912" y="8278"/>
                    <a:pt x="2885" y="8266"/>
                  </a:cubicBezTo>
                  <a:lnTo>
                    <a:pt x="2922" y="8247"/>
                  </a:lnTo>
                  <a:cubicBezTo>
                    <a:pt x="2906" y="8242"/>
                    <a:pt x="2888" y="8239"/>
                    <a:pt x="2870" y="8239"/>
                  </a:cubicBezTo>
                  <a:cubicBezTo>
                    <a:pt x="2770" y="8239"/>
                    <a:pt x="2640" y="8305"/>
                    <a:pt x="2497" y="8305"/>
                  </a:cubicBezTo>
                  <a:cubicBezTo>
                    <a:pt x="2483" y="8305"/>
                    <a:pt x="2468" y="8305"/>
                    <a:pt x="2454" y="8303"/>
                  </a:cubicBezTo>
                  <a:lnTo>
                    <a:pt x="2454" y="8285"/>
                  </a:lnTo>
                  <a:cubicBezTo>
                    <a:pt x="2314" y="8347"/>
                    <a:pt x="2162" y="8383"/>
                    <a:pt x="1996" y="8383"/>
                  </a:cubicBezTo>
                  <a:cubicBezTo>
                    <a:pt x="1965" y="8383"/>
                    <a:pt x="1933" y="8382"/>
                    <a:pt x="1901" y="8379"/>
                  </a:cubicBezTo>
                  <a:lnTo>
                    <a:pt x="1901" y="8379"/>
                  </a:lnTo>
                  <a:cubicBezTo>
                    <a:pt x="1894" y="8388"/>
                    <a:pt x="1884" y="8394"/>
                    <a:pt x="1869" y="8394"/>
                  </a:cubicBezTo>
                  <a:cubicBezTo>
                    <a:pt x="1856" y="8394"/>
                    <a:pt x="1839" y="8389"/>
                    <a:pt x="1817" y="8378"/>
                  </a:cubicBezTo>
                  <a:cubicBezTo>
                    <a:pt x="1798" y="8322"/>
                    <a:pt x="1742" y="8228"/>
                    <a:pt x="1780" y="8172"/>
                  </a:cubicBezTo>
                  <a:lnTo>
                    <a:pt x="1780" y="8172"/>
                  </a:lnTo>
                  <a:cubicBezTo>
                    <a:pt x="1817" y="8191"/>
                    <a:pt x="1836" y="8228"/>
                    <a:pt x="1873" y="8247"/>
                  </a:cubicBezTo>
                  <a:cubicBezTo>
                    <a:pt x="1892" y="8154"/>
                    <a:pt x="1761" y="8154"/>
                    <a:pt x="1742" y="8079"/>
                  </a:cubicBezTo>
                  <a:lnTo>
                    <a:pt x="1780" y="8079"/>
                  </a:lnTo>
                  <a:cubicBezTo>
                    <a:pt x="1742" y="8004"/>
                    <a:pt x="1705" y="7985"/>
                    <a:pt x="1686" y="7929"/>
                  </a:cubicBezTo>
                  <a:cubicBezTo>
                    <a:pt x="1630" y="7873"/>
                    <a:pt x="1630" y="7798"/>
                    <a:pt x="1649" y="7723"/>
                  </a:cubicBezTo>
                  <a:lnTo>
                    <a:pt x="1649" y="7723"/>
                  </a:lnTo>
                  <a:lnTo>
                    <a:pt x="1630" y="7742"/>
                  </a:lnTo>
                  <a:cubicBezTo>
                    <a:pt x="1574" y="7592"/>
                    <a:pt x="1705" y="7648"/>
                    <a:pt x="1686" y="7498"/>
                  </a:cubicBezTo>
                  <a:lnTo>
                    <a:pt x="1780" y="7498"/>
                  </a:lnTo>
                  <a:cubicBezTo>
                    <a:pt x="1817" y="7348"/>
                    <a:pt x="1873" y="7198"/>
                    <a:pt x="1948" y="7049"/>
                  </a:cubicBezTo>
                  <a:lnTo>
                    <a:pt x="1948" y="7049"/>
                  </a:lnTo>
                  <a:cubicBezTo>
                    <a:pt x="1948" y="7161"/>
                    <a:pt x="1873" y="7348"/>
                    <a:pt x="1855" y="7461"/>
                  </a:cubicBezTo>
                  <a:cubicBezTo>
                    <a:pt x="1892" y="7386"/>
                    <a:pt x="2004" y="7217"/>
                    <a:pt x="2004" y="7142"/>
                  </a:cubicBezTo>
                  <a:lnTo>
                    <a:pt x="2004" y="7142"/>
                  </a:lnTo>
                  <a:cubicBezTo>
                    <a:pt x="1986" y="7180"/>
                    <a:pt x="1967" y="7236"/>
                    <a:pt x="1948" y="7255"/>
                  </a:cubicBezTo>
                  <a:cubicBezTo>
                    <a:pt x="1948" y="7134"/>
                    <a:pt x="1986" y="7033"/>
                    <a:pt x="2049" y="6944"/>
                  </a:cubicBezTo>
                  <a:lnTo>
                    <a:pt x="2049" y="6944"/>
                  </a:lnTo>
                  <a:cubicBezTo>
                    <a:pt x="2084" y="6947"/>
                    <a:pt x="2119" y="6951"/>
                    <a:pt x="2154" y="6955"/>
                  </a:cubicBezTo>
                  <a:lnTo>
                    <a:pt x="2117" y="6974"/>
                  </a:lnTo>
                  <a:cubicBezTo>
                    <a:pt x="2127" y="6975"/>
                    <a:pt x="2136" y="6975"/>
                    <a:pt x="2145" y="6975"/>
                  </a:cubicBezTo>
                  <a:cubicBezTo>
                    <a:pt x="2306" y="6975"/>
                    <a:pt x="2328" y="6838"/>
                    <a:pt x="2463" y="6838"/>
                  </a:cubicBezTo>
                  <a:cubicBezTo>
                    <a:pt x="2477" y="6838"/>
                    <a:pt x="2493" y="6839"/>
                    <a:pt x="2510" y="6843"/>
                  </a:cubicBezTo>
                  <a:lnTo>
                    <a:pt x="2473" y="6861"/>
                  </a:lnTo>
                  <a:cubicBezTo>
                    <a:pt x="2922" y="6824"/>
                    <a:pt x="3334" y="6637"/>
                    <a:pt x="3671" y="6618"/>
                  </a:cubicBezTo>
                  <a:cubicBezTo>
                    <a:pt x="3708" y="6487"/>
                    <a:pt x="4083" y="6487"/>
                    <a:pt x="4046" y="6356"/>
                  </a:cubicBezTo>
                  <a:cubicBezTo>
                    <a:pt x="4233" y="6356"/>
                    <a:pt x="4401" y="6318"/>
                    <a:pt x="4570" y="6262"/>
                  </a:cubicBezTo>
                  <a:cubicBezTo>
                    <a:pt x="4664" y="6225"/>
                    <a:pt x="4645" y="6131"/>
                    <a:pt x="4738" y="6056"/>
                  </a:cubicBezTo>
                  <a:lnTo>
                    <a:pt x="4776" y="6131"/>
                  </a:lnTo>
                  <a:lnTo>
                    <a:pt x="4870" y="5981"/>
                  </a:lnTo>
                  <a:lnTo>
                    <a:pt x="4982" y="6019"/>
                  </a:lnTo>
                  <a:lnTo>
                    <a:pt x="5076" y="5963"/>
                  </a:lnTo>
                  <a:lnTo>
                    <a:pt x="5076" y="5963"/>
                  </a:lnTo>
                  <a:cubicBezTo>
                    <a:pt x="5057" y="5972"/>
                    <a:pt x="5033" y="5977"/>
                    <a:pt x="5015" y="5977"/>
                  </a:cubicBezTo>
                  <a:cubicBezTo>
                    <a:pt x="4996" y="5977"/>
                    <a:pt x="4982" y="5972"/>
                    <a:pt x="4982" y="5963"/>
                  </a:cubicBezTo>
                  <a:cubicBezTo>
                    <a:pt x="5060" y="5885"/>
                    <a:pt x="5177" y="5845"/>
                    <a:pt x="5290" y="5845"/>
                  </a:cubicBezTo>
                  <a:cubicBezTo>
                    <a:pt x="5312" y="5845"/>
                    <a:pt x="5335" y="5847"/>
                    <a:pt x="5356" y="5850"/>
                  </a:cubicBezTo>
                  <a:lnTo>
                    <a:pt x="5656" y="5625"/>
                  </a:lnTo>
                  <a:lnTo>
                    <a:pt x="5656" y="5625"/>
                  </a:lnTo>
                  <a:cubicBezTo>
                    <a:pt x="5656" y="5638"/>
                    <a:pt x="5639" y="5659"/>
                    <a:pt x="5617" y="5683"/>
                  </a:cubicBezTo>
                  <a:lnTo>
                    <a:pt x="5617" y="5683"/>
                  </a:lnTo>
                  <a:cubicBezTo>
                    <a:pt x="5636" y="5667"/>
                    <a:pt x="5649" y="5661"/>
                    <a:pt x="5659" y="5661"/>
                  </a:cubicBezTo>
                  <a:cubicBezTo>
                    <a:pt x="5680" y="5661"/>
                    <a:pt x="5689" y="5683"/>
                    <a:pt x="5709" y="5683"/>
                  </a:cubicBezTo>
                  <a:cubicBezTo>
                    <a:pt x="5725" y="5683"/>
                    <a:pt x="5748" y="5671"/>
                    <a:pt x="5787" y="5625"/>
                  </a:cubicBezTo>
                  <a:cubicBezTo>
                    <a:pt x="5750" y="5625"/>
                    <a:pt x="5787" y="5588"/>
                    <a:pt x="5787" y="5569"/>
                  </a:cubicBezTo>
                  <a:cubicBezTo>
                    <a:pt x="5937" y="5551"/>
                    <a:pt x="6087" y="5476"/>
                    <a:pt x="6199" y="5382"/>
                  </a:cubicBezTo>
                  <a:lnTo>
                    <a:pt x="6199" y="5438"/>
                  </a:lnTo>
                  <a:cubicBezTo>
                    <a:pt x="6480" y="5307"/>
                    <a:pt x="6761" y="5120"/>
                    <a:pt x="7004" y="4914"/>
                  </a:cubicBezTo>
                  <a:lnTo>
                    <a:pt x="7004" y="4914"/>
                  </a:lnTo>
                  <a:cubicBezTo>
                    <a:pt x="6977" y="4928"/>
                    <a:pt x="6955" y="4933"/>
                    <a:pt x="6939" y="4933"/>
                  </a:cubicBezTo>
                  <a:cubicBezTo>
                    <a:pt x="6888" y="4933"/>
                    <a:pt x="6892" y="4877"/>
                    <a:pt x="6948" y="4820"/>
                  </a:cubicBezTo>
                  <a:lnTo>
                    <a:pt x="7023" y="4858"/>
                  </a:lnTo>
                  <a:cubicBezTo>
                    <a:pt x="7029" y="4834"/>
                    <a:pt x="7022" y="4829"/>
                    <a:pt x="7011" y="4829"/>
                  </a:cubicBezTo>
                  <a:cubicBezTo>
                    <a:pt x="7003" y="4829"/>
                    <a:pt x="6993" y="4832"/>
                    <a:pt x="6984" y="4832"/>
                  </a:cubicBezTo>
                  <a:cubicBezTo>
                    <a:pt x="6969" y="4832"/>
                    <a:pt x="6961" y="4822"/>
                    <a:pt x="6986" y="4764"/>
                  </a:cubicBezTo>
                  <a:cubicBezTo>
                    <a:pt x="7019" y="4742"/>
                    <a:pt x="7043" y="4733"/>
                    <a:pt x="7061" y="4733"/>
                  </a:cubicBezTo>
                  <a:cubicBezTo>
                    <a:pt x="7103" y="4733"/>
                    <a:pt x="7100" y="4786"/>
                    <a:pt x="7061" y="4839"/>
                  </a:cubicBezTo>
                  <a:cubicBezTo>
                    <a:pt x="7098" y="4801"/>
                    <a:pt x="7135" y="4764"/>
                    <a:pt x="7173" y="4708"/>
                  </a:cubicBezTo>
                  <a:cubicBezTo>
                    <a:pt x="7192" y="4708"/>
                    <a:pt x="7173" y="4764"/>
                    <a:pt x="7192" y="4783"/>
                  </a:cubicBezTo>
                  <a:cubicBezTo>
                    <a:pt x="7210" y="4708"/>
                    <a:pt x="7454" y="4633"/>
                    <a:pt x="7454" y="4446"/>
                  </a:cubicBezTo>
                  <a:lnTo>
                    <a:pt x="7473" y="4446"/>
                  </a:lnTo>
                  <a:cubicBezTo>
                    <a:pt x="7510" y="4408"/>
                    <a:pt x="7529" y="4352"/>
                    <a:pt x="7547" y="4296"/>
                  </a:cubicBezTo>
                  <a:cubicBezTo>
                    <a:pt x="7566" y="4240"/>
                    <a:pt x="7566" y="4184"/>
                    <a:pt x="7566" y="4127"/>
                  </a:cubicBezTo>
                  <a:lnTo>
                    <a:pt x="7566" y="3996"/>
                  </a:lnTo>
                  <a:lnTo>
                    <a:pt x="7566" y="3865"/>
                  </a:lnTo>
                  <a:cubicBezTo>
                    <a:pt x="7529" y="3678"/>
                    <a:pt x="7398" y="3491"/>
                    <a:pt x="7229" y="3378"/>
                  </a:cubicBezTo>
                  <a:cubicBezTo>
                    <a:pt x="7220" y="3388"/>
                    <a:pt x="7201" y="3392"/>
                    <a:pt x="7178" y="3392"/>
                  </a:cubicBezTo>
                  <a:cubicBezTo>
                    <a:pt x="7154" y="3392"/>
                    <a:pt x="7126" y="3388"/>
                    <a:pt x="7098" y="3378"/>
                  </a:cubicBezTo>
                  <a:cubicBezTo>
                    <a:pt x="7070" y="3369"/>
                    <a:pt x="7042" y="3364"/>
                    <a:pt x="7011" y="3364"/>
                  </a:cubicBezTo>
                  <a:cubicBezTo>
                    <a:pt x="6981" y="3364"/>
                    <a:pt x="6948" y="3369"/>
                    <a:pt x="6911" y="3378"/>
                  </a:cubicBezTo>
                  <a:cubicBezTo>
                    <a:pt x="6819" y="3357"/>
                    <a:pt x="6726" y="3347"/>
                    <a:pt x="6631" y="3347"/>
                  </a:cubicBezTo>
                  <a:cubicBezTo>
                    <a:pt x="6473" y="3347"/>
                    <a:pt x="6314" y="3376"/>
                    <a:pt x="6162" y="3434"/>
                  </a:cubicBezTo>
                  <a:cubicBezTo>
                    <a:pt x="6012" y="3547"/>
                    <a:pt x="6143" y="3509"/>
                    <a:pt x="6087" y="3584"/>
                  </a:cubicBezTo>
                  <a:cubicBezTo>
                    <a:pt x="6080" y="3574"/>
                    <a:pt x="6067" y="3570"/>
                    <a:pt x="6052" y="3570"/>
                  </a:cubicBezTo>
                  <a:cubicBezTo>
                    <a:pt x="6010" y="3570"/>
                    <a:pt x="5948" y="3600"/>
                    <a:pt x="5927" y="3600"/>
                  </a:cubicBezTo>
                  <a:cubicBezTo>
                    <a:pt x="5916" y="3600"/>
                    <a:pt x="5916" y="3592"/>
                    <a:pt x="5937" y="3566"/>
                  </a:cubicBezTo>
                  <a:lnTo>
                    <a:pt x="5937" y="3566"/>
                  </a:lnTo>
                  <a:cubicBezTo>
                    <a:pt x="5712" y="3678"/>
                    <a:pt x="5525" y="3828"/>
                    <a:pt x="5356" y="3978"/>
                  </a:cubicBezTo>
                  <a:cubicBezTo>
                    <a:pt x="5375" y="3978"/>
                    <a:pt x="5394" y="3973"/>
                    <a:pt x="5408" y="3973"/>
                  </a:cubicBezTo>
                  <a:cubicBezTo>
                    <a:pt x="5422" y="3973"/>
                    <a:pt x="5431" y="3978"/>
                    <a:pt x="5431" y="3996"/>
                  </a:cubicBezTo>
                  <a:cubicBezTo>
                    <a:pt x="5390" y="4024"/>
                    <a:pt x="5339" y="4041"/>
                    <a:pt x="5307" y="4041"/>
                  </a:cubicBezTo>
                  <a:cubicBezTo>
                    <a:pt x="5296" y="4041"/>
                    <a:pt x="5287" y="4039"/>
                    <a:pt x="5282" y="4034"/>
                  </a:cubicBezTo>
                  <a:lnTo>
                    <a:pt x="5282" y="4015"/>
                  </a:lnTo>
                  <a:cubicBezTo>
                    <a:pt x="5019" y="4296"/>
                    <a:pt x="4458" y="4408"/>
                    <a:pt x="4289" y="4708"/>
                  </a:cubicBezTo>
                  <a:lnTo>
                    <a:pt x="4289" y="4689"/>
                  </a:lnTo>
                  <a:lnTo>
                    <a:pt x="4083" y="4933"/>
                  </a:lnTo>
                  <a:cubicBezTo>
                    <a:pt x="4056" y="4952"/>
                    <a:pt x="4042" y="4959"/>
                    <a:pt x="4035" y="4959"/>
                  </a:cubicBezTo>
                  <a:cubicBezTo>
                    <a:pt x="4012" y="4959"/>
                    <a:pt x="4078" y="4871"/>
                    <a:pt x="4033" y="4871"/>
                  </a:cubicBezTo>
                  <a:cubicBezTo>
                    <a:pt x="4027" y="4871"/>
                    <a:pt x="4019" y="4873"/>
                    <a:pt x="4008" y="4876"/>
                  </a:cubicBezTo>
                  <a:cubicBezTo>
                    <a:pt x="3802" y="5176"/>
                    <a:pt x="3577" y="5213"/>
                    <a:pt x="3390" y="5438"/>
                  </a:cubicBezTo>
                  <a:cubicBezTo>
                    <a:pt x="3222" y="5457"/>
                    <a:pt x="3053" y="5532"/>
                    <a:pt x="2941" y="5663"/>
                  </a:cubicBezTo>
                  <a:cubicBezTo>
                    <a:pt x="2810" y="5794"/>
                    <a:pt x="2641" y="5925"/>
                    <a:pt x="2473" y="6019"/>
                  </a:cubicBezTo>
                  <a:lnTo>
                    <a:pt x="2510" y="6037"/>
                  </a:lnTo>
                  <a:cubicBezTo>
                    <a:pt x="2473" y="6112"/>
                    <a:pt x="2416" y="6075"/>
                    <a:pt x="2379" y="6112"/>
                  </a:cubicBezTo>
                  <a:cubicBezTo>
                    <a:pt x="2382" y="6115"/>
                    <a:pt x="2386" y="6116"/>
                    <a:pt x="2391" y="6116"/>
                  </a:cubicBezTo>
                  <a:cubicBezTo>
                    <a:pt x="2407" y="6116"/>
                    <a:pt x="2430" y="6105"/>
                    <a:pt x="2440" y="6105"/>
                  </a:cubicBezTo>
                  <a:cubicBezTo>
                    <a:pt x="2448" y="6105"/>
                    <a:pt x="2448" y="6111"/>
                    <a:pt x="2435" y="6131"/>
                  </a:cubicBezTo>
                  <a:cubicBezTo>
                    <a:pt x="2373" y="6193"/>
                    <a:pt x="2309" y="6256"/>
                    <a:pt x="2243" y="6320"/>
                  </a:cubicBezTo>
                  <a:lnTo>
                    <a:pt x="2243" y="6320"/>
                  </a:lnTo>
                  <a:cubicBezTo>
                    <a:pt x="2182" y="6333"/>
                    <a:pt x="2141" y="6355"/>
                    <a:pt x="2149" y="6397"/>
                  </a:cubicBezTo>
                  <a:lnTo>
                    <a:pt x="2149" y="6397"/>
                  </a:lnTo>
                  <a:cubicBezTo>
                    <a:pt x="2140" y="6385"/>
                    <a:pt x="2119" y="6380"/>
                    <a:pt x="2090" y="6380"/>
                  </a:cubicBezTo>
                  <a:cubicBezTo>
                    <a:pt x="2002" y="6380"/>
                    <a:pt x="1846" y="6424"/>
                    <a:pt x="1742" y="6449"/>
                  </a:cubicBezTo>
                  <a:lnTo>
                    <a:pt x="1761" y="6393"/>
                  </a:lnTo>
                  <a:lnTo>
                    <a:pt x="1761" y="6393"/>
                  </a:lnTo>
                  <a:cubicBezTo>
                    <a:pt x="1649" y="6468"/>
                    <a:pt x="1630" y="6506"/>
                    <a:pt x="1461" y="6506"/>
                  </a:cubicBezTo>
                  <a:cubicBezTo>
                    <a:pt x="1431" y="6490"/>
                    <a:pt x="1437" y="6463"/>
                    <a:pt x="1461" y="6463"/>
                  </a:cubicBezTo>
                  <a:cubicBezTo>
                    <a:pt x="1466" y="6463"/>
                    <a:pt x="1473" y="6465"/>
                    <a:pt x="1480" y="6468"/>
                  </a:cubicBezTo>
                  <a:cubicBezTo>
                    <a:pt x="1456" y="6456"/>
                    <a:pt x="1437" y="6452"/>
                    <a:pt x="1420" y="6452"/>
                  </a:cubicBezTo>
                  <a:cubicBezTo>
                    <a:pt x="1381" y="6452"/>
                    <a:pt x="1357" y="6476"/>
                    <a:pt x="1311" y="6476"/>
                  </a:cubicBezTo>
                  <a:cubicBezTo>
                    <a:pt x="1287" y="6476"/>
                    <a:pt x="1258" y="6470"/>
                    <a:pt x="1218" y="6449"/>
                  </a:cubicBezTo>
                  <a:lnTo>
                    <a:pt x="1293" y="6412"/>
                  </a:lnTo>
                  <a:cubicBezTo>
                    <a:pt x="1249" y="6399"/>
                    <a:pt x="1220" y="6395"/>
                    <a:pt x="1197" y="6395"/>
                  </a:cubicBezTo>
                  <a:cubicBezTo>
                    <a:pt x="1151" y="6395"/>
                    <a:pt x="1130" y="6412"/>
                    <a:pt x="1068" y="6412"/>
                  </a:cubicBezTo>
                  <a:cubicBezTo>
                    <a:pt x="1063" y="6413"/>
                    <a:pt x="1058" y="6414"/>
                    <a:pt x="1052" y="6414"/>
                  </a:cubicBezTo>
                  <a:cubicBezTo>
                    <a:pt x="974" y="6414"/>
                    <a:pt x="845" y="6296"/>
                    <a:pt x="862" y="6243"/>
                  </a:cubicBezTo>
                  <a:lnTo>
                    <a:pt x="862" y="6243"/>
                  </a:lnTo>
                  <a:cubicBezTo>
                    <a:pt x="841" y="6258"/>
                    <a:pt x="816" y="6264"/>
                    <a:pt x="793" y="6264"/>
                  </a:cubicBezTo>
                  <a:cubicBezTo>
                    <a:pt x="754" y="6264"/>
                    <a:pt x="717" y="6248"/>
                    <a:pt x="693" y="6225"/>
                  </a:cubicBezTo>
                  <a:cubicBezTo>
                    <a:pt x="693" y="6206"/>
                    <a:pt x="703" y="6201"/>
                    <a:pt x="715" y="6201"/>
                  </a:cubicBezTo>
                  <a:cubicBezTo>
                    <a:pt x="726" y="6201"/>
                    <a:pt x="740" y="6206"/>
                    <a:pt x="750" y="6206"/>
                  </a:cubicBezTo>
                  <a:cubicBezTo>
                    <a:pt x="731" y="6187"/>
                    <a:pt x="712" y="6169"/>
                    <a:pt x="693" y="6150"/>
                  </a:cubicBezTo>
                  <a:lnTo>
                    <a:pt x="656" y="6112"/>
                  </a:lnTo>
                  <a:cubicBezTo>
                    <a:pt x="619" y="6075"/>
                    <a:pt x="581" y="6056"/>
                    <a:pt x="562" y="6037"/>
                  </a:cubicBezTo>
                  <a:cubicBezTo>
                    <a:pt x="506" y="5981"/>
                    <a:pt x="469" y="5925"/>
                    <a:pt x="469" y="5850"/>
                  </a:cubicBezTo>
                  <a:cubicBezTo>
                    <a:pt x="488" y="5850"/>
                    <a:pt x="488" y="5831"/>
                    <a:pt x="488" y="5813"/>
                  </a:cubicBezTo>
                  <a:cubicBezTo>
                    <a:pt x="525" y="5888"/>
                    <a:pt x="544" y="5944"/>
                    <a:pt x="581" y="6000"/>
                  </a:cubicBezTo>
                  <a:cubicBezTo>
                    <a:pt x="595" y="6028"/>
                    <a:pt x="620" y="6046"/>
                    <a:pt x="623" y="6053"/>
                  </a:cubicBezTo>
                  <a:lnTo>
                    <a:pt x="623" y="6053"/>
                  </a:lnTo>
                  <a:cubicBezTo>
                    <a:pt x="666" y="6017"/>
                    <a:pt x="615" y="5941"/>
                    <a:pt x="701" y="5941"/>
                  </a:cubicBezTo>
                  <a:cubicBezTo>
                    <a:pt x="709" y="5941"/>
                    <a:pt x="719" y="5942"/>
                    <a:pt x="731" y="5944"/>
                  </a:cubicBezTo>
                  <a:cubicBezTo>
                    <a:pt x="675" y="5925"/>
                    <a:pt x="619" y="5888"/>
                    <a:pt x="562" y="5850"/>
                  </a:cubicBezTo>
                  <a:cubicBezTo>
                    <a:pt x="525" y="5794"/>
                    <a:pt x="488" y="5719"/>
                    <a:pt x="469" y="5663"/>
                  </a:cubicBezTo>
                  <a:lnTo>
                    <a:pt x="488" y="5644"/>
                  </a:lnTo>
                  <a:cubicBezTo>
                    <a:pt x="488" y="5625"/>
                    <a:pt x="488" y="5588"/>
                    <a:pt x="469" y="5569"/>
                  </a:cubicBezTo>
                  <a:lnTo>
                    <a:pt x="469" y="5457"/>
                  </a:lnTo>
                  <a:cubicBezTo>
                    <a:pt x="525" y="5438"/>
                    <a:pt x="488" y="5307"/>
                    <a:pt x="506" y="5232"/>
                  </a:cubicBezTo>
                  <a:cubicBezTo>
                    <a:pt x="456" y="5232"/>
                    <a:pt x="448" y="5191"/>
                    <a:pt x="431" y="5191"/>
                  </a:cubicBezTo>
                  <a:cubicBezTo>
                    <a:pt x="423" y="5191"/>
                    <a:pt x="413" y="5201"/>
                    <a:pt x="394" y="5232"/>
                  </a:cubicBezTo>
                  <a:lnTo>
                    <a:pt x="394" y="5288"/>
                  </a:lnTo>
                  <a:cubicBezTo>
                    <a:pt x="394" y="5288"/>
                    <a:pt x="394" y="5307"/>
                    <a:pt x="394" y="5326"/>
                  </a:cubicBezTo>
                  <a:lnTo>
                    <a:pt x="394" y="5494"/>
                  </a:lnTo>
                  <a:cubicBezTo>
                    <a:pt x="356" y="5438"/>
                    <a:pt x="338" y="5363"/>
                    <a:pt x="375" y="5307"/>
                  </a:cubicBezTo>
                  <a:cubicBezTo>
                    <a:pt x="319" y="5270"/>
                    <a:pt x="300" y="5232"/>
                    <a:pt x="263" y="5195"/>
                  </a:cubicBezTo>
                  <a:cubicBezTo>
                    <a:pt x="356" y="5101"/>
                    <a:pt x="450" y="4914"/>
                    <a:pt x="506" y="4895"/>
                  </a:cubicBezTo>
                  <a:cubicBezTo>
                    <a:pt x="506" y="4670"/>
                    <a:pt x="619" y="4390"/>
                    <a:pt x="562" y="4202"/>
                  </a:cubicBezTo>
                  <a:cubicBezTo>
                    <a:pt x="562" y="4127"/>
                    <a:pt x="619" y="4146"/>
                    <a:pt x="637" y="4127"/>
                  </a:cubicBezTo>
                  <a:lnTo>
                    <a:pt x="637" y="4127"/>
                  </a:lnTo>
                  <a:cubicBezTo>
                    <a:pt x="637" y="4165"/>
                    <a:pt x="619" y="4202"/>
                    <a:pt x="637" y="4221"/>
                  </a:cubicBezTo>
                  <a:cubicBezTo>
                    <a:pt x="656" y="4090"/>
                    <a:pt x="787" y="3865"/>
                    <a:pt x="731" y="3809"/>
                  </a:cubicBezTo>
                  <a:cubicBezTo>
                    <a:pt x="758" y="3778"/>
                    <a:pt x="773" y="3768"/>
                    <a:pt x="781" y="3768"/>
                  </a:cubicBezTo>
                  <a:cubicBezTo>
                    <a:pt x="797" y="3768"/>
                    <a:pt x="792" y="3802"/>
                    <a:pt x="798" y="3802"/>
                  </a:cubicBezTo>
                  <a:cubicBezTo>
                    <a:pt x="802" y="3802"/>
                    <a:pt x="813" y="3783"/>
                    <a:pt x="843" y="3715"/>
                  </a:cubicBezTo>
                  <a:lnTo>
                    <a:pt x="843" y="3753"/>
                  </a:lnTo>
                  <a:cubicBezTo>
                    <a:pt x="974" y="3622"/>
                    <a:pt x="1087" y="3453"/>
                    <a:pt x="1162" y="3266"/>
                  </a:cubicBezTo>
                  <a:cubicBezTo>
                    <a:pt x="1235" y="3064"/>
                    <a:pt x="1380" y="2881"/>
                    <a:pt x="1579" y="2785"/>
                  </a:cubicBezTo>
                  <a:lnTo>
                    <a:pt x="1579" y="2785"/>
                  </a:lnTo>
                  <a:cubicBezTo>
                    <a:pt x="1550" y="2798"/>
                    <a:pt x="1534" y="2798"/>
                    <a:pt x="1517" y="2798"/>
                  </a:cubicBezTo>
                  <a:cubicBezTo>
                    <a:pt x="1967" y="2423"/>
                    <a:pt x="2323" y="1880"/>
                    <a:pt x="2847" y="1618"/>
                  </a:cubicBezTo>
                  <a:cubicBezTo>
                    <a:pt x="2997" y="1543"/>
                    <a:pt x="2978" y="1487"/>
                    <a:pt x="3034" y="1393"/>
                  </a:cubicBezTo>
                  <a:lnTo>
                    <a:pt x="3109" y="1431"/>
                  </a:lnTo>
                  <a:lnTo>
                    <a:pt x="3203" y="1262"/>
                  </a:lnTo>
                  <a:cubicBezTo>
                    <a:pt x="3353" y="1075"/>
                    <a:pt x="3634" y="1169"/>
                    <a:pt x="3840" y="906"/>
                  </a:cubicBezTo>
                  <a:lnTo>
                    <a:pt x="3765" y="888"/>
                  </a:lnTo>
                  <a:cubicBezTo>
                    <a:pt x="3860" y="840"/>
                    <a:pt x="4009" y="725"/>
                    <a:pt x="4052" y="725"/>
                  </a:cubicBezTo>
                  <a:cubicBezTo>
                    <a:pt x="4060" y="725"/>
                    <a:pt x="4064" y="729"/>
                    <a:pt x="4064" y="738"/>
                  </a:cubicBezTo>
                  <a:cubicBezTo>
                    <a:pt x="4064" y="719"/>
                    <a:pt x="4064" y="682"/>
                    <a:pt x="4120" y="682"/>
                  </a:cubicBezTo>
                  <a:lnTo>
                    <a:pt x="4139" y="700"/>
                  </a:lnTo>
                  <a:lnTo>
                    <a:pt x="4345" y="513"/>
                  </a:lnTo>
                  <a:cubicBezTo>
                    <a:pt x="4376" y="502"/>
                    <a:pt x="4399" y="497"/>
                    <a:pt x="4416" y="497"/>
                  </a:cubicBezTo>
                  <a:cubicBezTo>
                    <a:pt x="4481" y="497"/>
                    <a:pt x="4461" y="566"/>
                    <a:pt x="4521" y="566"/>
                  </a:cubicBezTo>
                  <a:cubicBezTo>
                    <a:pt x="4547" y="566"/>
                    <a:pt x="4590" y="552"/>
                    <a:pt x="4664" y="513"/>
                  </a:cubicBezTo>
                  <a:cubicBezTo>
                    <a:pt x="4757" y="457"/>
                    <a:pt x="4888" y="288"/>
                    <a:pt x="4851" y="270"/>
                  </a:cubicBezTo>
                  <a:cubicBezTo>
                    <a:pt x="4845" y="267"/>
                    <a:pt x="4839" y="266"/>
                    <a:pt x="4832" y="266"/>
                  </a:cubicBezTo>
                  <a:cubicBezTo>
                    <a:pt x="4804" y="266"/>
                    <a:pt x="4769" y="283"/>
                    <a:pt x="4744" y="283"/>
                  </a:cubicBezTo>
                  <a:cubicBezTo>
                    <a:pt x="4733" y="283"/>
                    <a:pt x="4725" y="279"/>
                    <a:pt x="4720" y="270"/>
                  </a:cubicBezTo>
                  <a:lnTo>
                    <a:pt x="4795" y="213"/>
                  </a:lnTo>
                  <a:cubicBezTo>
                    <a:pt x="4778" y="114"/>
                    <a:pt x="4791" y="1"/>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5"/>
            <p:cNvSpPr/>
            <p:nvPr/>
          </p:nvSpPr>
          <p:spPr>
            <a:xfrm>
              <a:off x="2624209" y="969432"/>
              <a:ext cx="1320" cy="69"/>
            </a:xfrm>
            <a:custGeom>
              <a:avLst/>
              <a:gdLst/>
              <a:ahLst/>
              <a:cxnLst/>
              <a:rect l="l" t="t" r="r" b="b"/>
              <a:pathLst>
                <a:path w="19" h="1" extrusionOk="0">
                  <a:moveTo>
                    <a:pt x="0" y="0"/>
                  </a:moveTo>
                  <a:lnTo>
                    <a:pt x="0" y="0"/>
                  </a:lnTo>
                  <a:lnTo>
                    <a:pt x="19" y="0"/>
                  </a:lnTo>
                  <a:cubicBezTo>
                    <a:pt x="19" y="0"/>
                    <a:pt x="0" y="0"/>
                    <a:pt x="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5"/>
            <p:cNvSpPr/>
            <p:nvPr/>
          </p:nvSpPr>
          <p:spPr>
            <a:xfrm>
              <a:off x="2750331" y="955125"/>
              <a:ext cx="2709" cy="69"/>
            </a:xfrm>
            <a:custGeom>
              <a:avLst/>
              <a:gdLst/>
              <a:ahLst/>
              <a:cxnLst/>
              <a:rect l="l" t="t" r="r" b="b"/>
              <a:pathLst>
                <a:path w="39" h="1" extrusionOk="0">
                  <a:moveTo>
                    <a:pt x="1" y="0"/>
                  </a:moveTo>
                  <a:lnTo>
                    <a:pt x="38" y="0"/>
                  </a:lnTo>
                  <a:cubicBezTo>
                    <a:pt x="38" y="0"/>
                    <a:pt x="19"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5"/>
            <p:cNvSpPr/>
            <p:nvPr/>
          </p:nvSpPr>
          <p:spPr>
            <a:xfrm>
              <a:off x="2803669" y="932970"/>
              <a:ext cx="7848" cy="2709"/>
            </a:xfrm>
            <a:custGeom>
              <a:avLst/>
              <a:gdLst/>
              <a:ahLst/>
              <a:cxnLst/>
              <a:rect l="l" t="t" r="r" b="b"/>
              <a:pathLst>
                <a:path w="113" h="39" extrusionOk="0">
                  <a:moveTo>
                    <a:pt x="113" y="1"/>
                  </a:moveTo>
                  <a:cubicBezTo>
                    <a:pt x="75" y="1"/>
                    <a:pt x="38" y="19"/>
                    <a:pt x="1" y="38"/>
                  </a:cubicBezTo>
                  <a:lnTo>
                    <a:pt x="113"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5"/>
            <p:cNvSpPr/>
            <p:nvPr/>
          </p:nvSpPr>
          <p:spPr>
            <a:xfrm>
              <a:off x="2840061" y="903037"/>
              <a:ext cx="1389" cy="1389"/>
            </a:xfrm>
            <a:custGeom>
              <a:avLst/>
              <a:gdLst/>
              <a:ahLst/>
              <a:cxnLst/>
              <a:rect l="l" t="t" r="r" b="b"/>
              <a:pathLst>
                <a:path w="20" h="20" extrusionOk="0">
                  <a:moveTo>
                    <a:pt x="20" y="20"/>
                  </a:moveTo>
                  <a:cubicBezTo>
                    <a:pt x="20" y="20"/>
                    <a:pt x="1" y="1"/>
                    <a:pt x="1" y="1"/>
                  </a:cubicBezTo>
                  <a:lnTo>
                    <a:pt x="1"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5"/>
            <p:cNvSpPr/>
            <p:nvPr/>
          </p:nvSpPr>
          <p:spPr>
            <a:xfrm>
              <a:off x="2624209" y="805528"/>
              <a:ext cx="5278" cy="5278"/>
            </a:xfrm>
            <a:custGeom>
              <a:avLst/>
              <a:gdLst/>
              <a:ahLst/>
              <a:cxnLst/>
              <a:rect l="l" t="t" r="r" b="b"/>
              <a:pathLst>
                <a:path w="76" h="76" extrusionOk="0">
                  <a:moveTo>
                    <a:pt x="75" y="0"/>
                  </a:moveTo>
                  <a:lnTo>
                    <a:pt x="75" y="0"/>
                  </a:lnTo>
                  <a:cubicBezTo>
                    <a:pt x="38" y="19"/>
                    <a:pt x="0" y="38"/>
                    <a:pt x="19" y="75"/>
                  </a:cubicBezTo>
                  <a:cubicBezTo>
                    <a:pt x="38" y="38"/>
                    <a:pt x="56" y="19"/>
                    <a:pt x="75"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5"/>
            <p:cNvSpPr/>
            <p:nvPr/>
          </p:nvSpPr>
          <p:spPr>
            <a:xfrm>
              <a:off x="2681436" y="858866"/>
              <a:ext cx="1320" cy="69"/>
            </a:xfrm>
            <a:custGeom>
              <a:avLst/>
              <a:gdLst/>
              <a:ahLst/>
              <a:cxnLst/>
              <a:rect l="l" t="t" r="r" b="b"/>
              <a:pathLst>
                <a:path w="19" h="1" extrusionOk="0">
                  <a:moveTo>
                    <a:pt x="19" y="0"/>
                  </a:moveTo>
                  <a:lnTo>
                    <a:pt x="19" y="0"/>
                  </a:lnTo>
                  <a:lnTo>
                    <a:pt x="0"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5"/>
            <p:cNvSpPr/>
            <p:nvPr/>
          </p:nvSpPr>
          <p:spPr>
            <a:xfrm>
              <a:off x="2629418" y="799000"/>
              <a:ext cx="7848" cy="6598"/>
            </a:xfrm>
            <a:custGeom>
              <a:avLst/>
              <a:gdLst/>
              <a:ahLst/>
              <a:cxnLst/>
              <a:rect l="l" t="t" r="r" b="b"/>
              <a:pathLst>
                <a:path w="113" h="95" extrusionOk="0">
                  <a:moveTo>
                    <a:pt x="113" y="1"/>
                  </a:moveTo>
                  <a:cubicBezTo>
                    <a:pt x="56" y="20"/>
                    <a:pt x="38" y="57"/>
                    <a:pt x="0" y="94"/>
                  </a:cubicBezTo>
                  <a:cubicBezTo>
                    <a:pt x="38" y="57"/>
                    <a:pt x="75" y="38"/>
                    <a:pt x="113"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5"/>
            <p:cNvSpPr/>
            <p:nvPr/>
          </p:nvSpPr>
          <p:spPr>
            <a:xfrm>
              <a:off x="2750331" y="986308"/>
              <a:ext cx="2709" cy="69"/>
            </a:xfrm>
            <a:custGeom>
              <a:avLst/>
              <a:gdLst/>
              <a:ahLst/>
              <a:cxnLst/>
              <a:rect l="l" t="t" r="r" b="b"/>
              <a:pathLst>
                <a:path w="39" h="1" extrusionOk="0">
                  <a:moveTo>
                    <a:pt x="1" y="0"/>
                  </a:moveTo>
                  <a:lnTo>
                    <a:pt x="38" y="0"/>
                  </a:lnTo>
                  <a:lnTo>
                    <a:pt x="38"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5"/>
            <p:cNvSpPr/>
            <p:nvPr/>
          </p:nvSpPr>
          <p:spPr>
            <a:xfrm>
              <a:off x="2754220" y="986308"/>
              <a:ext cx="4028" cy="69"/>
            </a:xfrm>
            <a:custGeom>
              <a:avLst/>
              <a:gdLst/>
              <a:ahLst/>
              <a:cxnLst/>
              <a:rect l="l" t="t" r="r" b="b"/>
              <a:pathLst>
                <a:path w="58" h="1" extrusionOk="0">
                  <a:moveTo>
                    <a:pt x="1" y="0"/>
                  </a:moveTo>
                  <a:lnTo>
                    <a:pt x="57" y="0"/>
                  </a:lnTo>
                  <a:cubicBezTo>
                    <a:pt x="38" y="0"/>
                    <a:pt x="20"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5"/>
            <p:cNvSpPr/>
            <p:nvPr/>
          </p:nvSpPr>
          <p:spPr>
            <a:xfrm>
              <a:off x="2756859" y="984989"/>
              <a:ext cx="6598" cy="1042"/>
            </a:xfrm>
            <a:custGeom>
              <a:avLst/>
              <a:gdLst/>
              <a:ahLst/>
              <a:cxnLst/>
              <a:rect l="l" t="t" r="r" b="b"/>
              <a:pathLst>
                <a:path w="95" h="15" extrusionOk="0">
                  <a:moveTo>
                    <a:pt x="0" y="1"/>
                  </a:moveTo>
                  <a:cubicBezTo>
                    <a:pt x="28" y="10"/>
                    <a:pt x="47" y="15"/>
                    <a:pt x="61" y="15"/>
                  </a:cubicBezTo>
                  <a:cubicBezTo>
                    <a:pt x="75" y="15"/>
                    <a:pt x="85" y="10"/>
                    <a:pt x="94"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5"/>
            <p:cNvSpPr/>
            <p:nvPr/>
          </p:nvSpPr>
          <p:spPr>
            <a:xfrm>
              <a:off x="2728246" y="925192"/>
              <a:ext cx="1389" cy="1389"/>
            </a:xfrm>
            <a:custGeom>
              <a:avLst/>
              <a:gdLst/>
              <a:ahLst/>
              <a:cxnLst/>
              <a:rect l="l" t="t" r="r" b="b"/>
              <a:pathLst>
                <a:path w="20" h="20" extrusionOk="0">
                  <a:moveTo>
                    <a:pt x="19" y="0"/>
                  </a:moveTo>
                  <a:cubicBezTo>
                    <a:pt x="19" y="0"/>
                    <a:pt x="0" y="19"/>
                    <a:pt x="19" y="19"/>
                  </a:cubicBezTo>
                  <a:lnTo>
                    <a:pt x="19"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5"/>
            <p:cNvSpPr/>
            <p:nvPr/>
          </p:nvSpPr>
          <p:spPr>
            <a:xfrm>
              <a:off x="2728246" y="912204"/>
              <a:ext cx="16946" cy="13057"/>
            </a:xfrm>
            <a:custGeom>
              <a:avLst/>
              <a:gdLst/>
              <a:ahLst/>
              <a:cxnLst/>
              <a:rect l="l" t="t" r="r" b="b"/>
              <a:pathLst>
                <a:path w="244" h="188" extrusionOk="0">
                  <a:moveTo>
                    <a:pt x="244" y="0"/>
                  </a:moveTo>
                  <a:cubicBezTo>
                    <a:pt x="206" y="0"/>
                    <a:pt x="169" y="19"/>
                    <a:pt x="131" y="38"/>
                  </a:cubicBezTo>
                  <a:cubicBezTo>
                    <a:pt x="75" y="75"/>
                    <a:pt x="38" y="112"/>
                    <a:pt x="0" y="169"/>
                  </a:cubicBezTo>
                  <a:lnTo>
                    <a:pt x="0" y="187"/>
                  </a:lnTo>
                  <a:cubicBezTo>
                    <a:pt x="0" y="150"/>
                    <a:pt x="57" y="112"/>
                    <a:pt x="113" y="75"/>
                  </a:cubicBezTo>
                  <a:cubicBezTo>
                    <a:pt x="169" y="38"/>
                    <a:pt x="244" y="19"/>
                    <a:pt x="244"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5"/>
            <p:cNvSpPr/>
            <p:nvPr/>
          </p:nvSpPr>
          <p:spPr>
            <a:xfrm>
              <a:off x="2799780" y="893939"/>
              <a:ext cx="22155" cy="9167"/>
            </a:xfrm>
            <a:custGeom>
              <a:avLst/>
              <a:gdLst/>
              <a:ahLst/>
              <a:cxnLst/>
              <a:rect l="l" t="t" r="r" b="b"/>
              <a:pathLst>
                <a:path w="319" h="132" extrusionOk="0">
                  <a:moveTo>
                    <a:pt x="244" y="1"/>
                  </a:moveTo>
                  <a:cubicBezTo>
                    <a:pt x="188" y="20"/>
                    <a:pt x="113" y="38"/>
                    <a:pt x="57" y="57"/>
                  </a:cubicBezTo>
                  <a:cubicBezTo>
                    <a:pt x="94" y="57"/>
                    <a:pt x="150" y="76"/>
                    <a:pt x="75" y="132"/>
                  </a:cubicBezTo>
                  <a:cubicBezTo>
                    <a:pt x="319" y="95"/>
                    <a:pt x="0" y="95"/>
                    <a:pt x="244"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p:nvPr/>
          </p:nvSpPr>
          <p:spPr>
            <a:xfrm>
              <a:off x="2815545" y="895050"/>
              <a:ext cx="4931" cy="4236"/>
            </a:xfrm>
            <a:custGeom>
              <a:avLst/>
              <a:gdLst/>
              <a:ahLst/>
              <a:cxnLst/>
              <a:rect l="l" t="t" r="r" b="b"/>
              <a:pathLst>
                <a:path w="71" h="61" extrusionOk="0">
                  <a:moveTo>
                    <a:pt x="55" y="1"/>
                  </a:moveTo>
                  <a:cubicBezTo>
                    <a:pt x="45" y="1"/>
                    <a:pt x="30" y="8"/>
                    <a:pt x="22" y="8"/>
                  </a:cubicBezTo>
                  <a:cubicBezTo>
                    <a:pt x="19" y="8"/>
                    <a:pt x="17" y="7"/>
                    <a:pt x="17" y="4"/>
                  </a:cubicBezTo>
                  <a:cubicBezTo>
                    <a:pt x="5" y="40"/>
                    <a:pt x="0" y="61"/>
                    <a:pt x="14" y="61"/>
                  </a:cubicBezTo>
                  <a:cubicBezTo>
                    <a:pt x="22" y="61"/>
                    <a:pt x="34" y="54"/>
                    <a:pt x="54" y="41"/>
                  </a:cubicBezTo>
                  <a:cubicBezTo>
                    <a:pt x="70" y="9"/>
                    <a:pt x="66" y="1"/>
                    <a:pt x="55"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5"/>
            <p:cNvSpPr/>
            <p:nvPr/>
          </p:nvSpPr>
          <p:spPr>
            <a:xfrm>
              <a:off x="2561774" y="931998"/>
              <a:ext cx="5278" cy="2361"/>
            </a:xfrm>
            <a:custGeom>
              <a:avLst/>
              <a:gdLst/>
              <a:ahLst/>
              <a:cxnLst/>
              <a:rect l="l" t="t" r="r" b="b"/>
              <a:pathLst>
                <a:path w="76" h="34" extrusionOk="0">
                  <a:moveTo>
                    <a:pt x="60" y="0"/>
                  </a:moveTo>
                  <a:cubicBezTo>
                    <a:pt x="50" y="0"/>
                    <a:pt x="38" y="33"/>
                    <a:pt x="0" y="33"/>
                  </a:cubicBezTo>
                  <a:lnTo>
                    <a:pt x="75" y="33"/>
                  </a:lnTo>
                  <a:cubicBezTo>
                    <a:pt x="69" y="8"/>
                    <a:pt x="65" y="0"/>
                    <a:pt x="6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5"/>
            <p:cNvSpPr/>
            <p:nvPr/>
          </p:nvSpPr>
          <p:spPr>
            <a:xfrm>
              <a:off x="2552676" y="870534"/>
              <a:ext cx="5278" cy="9167"/>
            </a:xfrm>
            <a:custGeom>
              <a:avLst/>
              <a:gdLst/>
              <a:ahLst/>
              <a:cxnLst/>
              <a:rect l="l" t="t" r="r" b="b"/>
              <a:pathLst>
                <a:path w="76" h="132" extrusionOk="0">
                  <a:moveTo>
                    <a:pt x="75" y="1"/>
                  </a:moveTo>
                  <a:lnTo>
                    <a:pt x="0" y="57"/>
                  </a:lnTo>
                  <a:lnTo>
                    <a:pt x="38" y="132"/>
                  </a:lnTo>
                  <a:cubicBezTo>
                    <a:pt x="56" y="76"/>
                    <a:pt x="75" y="38"/>
                    <a:pt x="75"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5"/>
            <p:cNvSpPr/>
            <p:nvPr/>
          </p:nvSpPr>
          <p:spPr>
            <a:xfrm>
              <a:off x="2602055" y="857547"/>
              <a:ext cx="6598" cy="6598"/>
            </a:xfrm>
            <a:custGeom>
              <a:avLst/>
              <a:gdLst/>
              <a:ahLst/>
              <a:cxnLst/>
              <a:rect l="l" t="t" r="r" b="b"/>
              <a:pathLst>
                <a:path w="95" h="95" extrusionOk="0">
                  <a:moveTo>
                    <a:pt x="20" y="75"/>
                  </a:moveTo>
                  <a:lnTo>
                    <a:pt x="1" y="94"/>
                  </a:lnTo>
                  <a:lnTo>
                    <a:pt x="95"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5"/>
            <p:cNvSpPr/>
            <p:nvPr/>
          </p:nvSpPr>
          <p:spPr>
            <a:xfrm>
              <a:off x="2435583" y="809417"/>
              <a:ext cx="5278" cy="10487"/>
            </a:xfrm>
            <a:custGeom>
              <a:avLst/>
              <a:gdLst/>
              <a:ahLst/>
              <a:cxnLst/>
              <a:rect l="l" t="t" r="r" b="b"/>
              <a:pathLst>
                <a:path w="76" h="151" extrusionOk="0">
                  <a:moveTo>
                    <a:pt x="76" y="1"/>
                  </a:moveTo>
                  <a:lnTo>
                    <a:pt x="76" y="1"/>
                  </a:lnTo>
                  <a:cubicBezTo>
                    <a:pt x="38" y="57"/>
                    <a:pt x="1" y="113"/>
                    <a:pt x="1" y="150"/>
                  </a:cubicBezTo>
                  <a:cubicBezTo>
                    <a:pt x="57" y="113"/>
                    <a:pt x="76" y="57"/>
                    <a:pt x="76"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aveikslėlis 15">
            <a:extLst>
              <a:ext uri="{FF2B5EF4-FFF2-40B4-BE49-F238E27FC236}">
                <a16:creationId xmlns:a16="http://schemas.microsoft.com/office/drawing/2014/main" id="{A17FE9F6-B4A9-4021-BB5A-BA6F0F8AD816}"/>
              </a:ext>
            </a:extLst>
          </p:cNvPr>
          <p:cNvPicPr>
            <a:picLocks noChangeAspect="1"/>
          </p:cNvPicPr>
          <p:nvPr/>
        </p:nvPicPr>
        <p:blipFill>
          <a:blip r:embed="rId3"/>
          <a:stretch>
            <a:fillRect/>
          </a:stretch>
        </p:blipFill>
        <p:spPr>
          <a:xfrm>
            <a:off x="1012350" y="302617"/>
            <a:ext cx="6036640" cy="40303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0"/>
          <p:cNvSpPr/>
          <p:nvPr/>
        </p:nvSpPr>
        <p:spPr>
          <a:xfrm>
            <a:off x="2618161" y="731274"/>
            <a:ext cx="3660351" cy="237482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txBox="1">
            <a:spLocks noGrp="1"/>
          </p:cNvSpPr>
          <p:nvPr>
            <p:ph type="title"/>
          </p:nvPr>
        </p:nvSpPr>
        <p:spPr>
          <a:xfrm>
            <a:off x="1287668" y="3504436"/>
            <a:ext cx="630496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a:latin typeface="Monotype Corsiva" panose="03010101010201010101" pitchFamily="66" charset="0"/>
              </a:rPr>
              <a:t>,,Vaikų teisės ir pareigos prieš 100 metų ir šiandien“</a:t>
            </a:r>
            <a:endParaRPr dirty="0">
              <a:latin typeface="Monotype Corsiva" panose="03010101010201010101" pitchFamily="66" charset="0"/>
            </a:endParaRPr>
          </a:p>
        </p:txBody>
      </p:sp>
      <p:sp>
        <p:nvSpPr>
          <p:cNvPr id="450" name="Google Shape;450;p40"/>
          <p:cNvSpPr txBox="1">
            <a:spLocks noGrp="1"/>
          </p:cNvSpPr>
          <p:nvPr>
            <p:ph type="title" idx="2"/>
          </p:nvPr>
        </p:nvSpPr>
        <p:spPr>
          <a:xfrm>
            <a:off x="2717400" y="538325"/>
            <a:ext cx="3651600" cy="25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451" name="Google Shape;451;p40"/>
          <p:cNvGrpSpPr/>
          <p:nvPr/>
        </p:nvGrpSpPr>
        <p:grpSpPr>
          <a:xfrm>
            <a:off x="7792425" y="447263"/>
            <a:ext cx="1450700" cy="1499900"/>
            <a:chOff x="5937550" y="2126525"/>
            <a:chExt cx="1450700" cy="1499900"/>
          </a:xfrm>
        </p:grpSpPr>
        <p:sp>
          <p:nvSpPr>
            <p:cNvPr id="452" name="Google Shape;452;p40"/>
            <p:cNvSpPr/>
            <p:nvPr/>
          </p:nvSpPr>
          <p:spPr>
            <a:xfrm>
              <a:off x="5998325" y="2126525"/>
              <a:ext cx="1389925" cy="1471425"/>
            </a:xfrm>
            <a:custGeom>
              <a:avLst/>
              <a:gdLst/>
              <a:ahLst/>
              <a:cxnLst/>
              <a:rect l="l" t="t" r="r" b="b"/>
              <a:pathLst>
                <a:path w="55597" h="58857" extrusionOk="0">
                  <a:moveTo>
                    <a:pt x="29969" y="0"/>
                  </a:moveTo>
                  <a:cubicBezTo>
                    <a:pt x="29733" y="0"/>
                    <a:pt x="29498" y="64"/>
                    <a:pt x="29295" y="199"/>
                  </a:cubicBezTo>
                  <a:lnTo>
                    <a:pt x="765" y="18158"/>
                  </a:lnTo>
                  <a:cubicBezTo>
                    <a:pt x="128" y="18540"/>
                    <a:pt x="1" y="19368"/>
                    <a:pt x="383" y="20005"/>
                  </a:cubicBezTo>
                  <a:lnTo>
                    <a:pt x="24519" y="58215"/>
                  </a:lnTo>
                  <a:cubicBezTo>
                    <a:pt x="24769" y="58631"/>
                    <a:pt x="25181" y="58857"/>
                    <a:pt x="25615" y="58857"/>
                  </a:cubicBezTo>
                  <a:cubicBezTo>
                    <a:pt x="25845" y="58857"/>
                    <a:pt x="26081" y="58793"/>
                    <a:pt x="26302" y="58661"/>
                  </a:cubicBezTo>
                  <a:lnTo>
                    <a:pt x="54833" y="40702"/>
                  </a:lnTo>
                  <a:cubicBezTo>
                    <a:pt x="55406" y="40320"/>
                    <a:pt x="55597" y="39492"/>
                    <a:pt x="55215" y="38855"/>
                  </a:cubicBezTo>
                  <a:lnTo>
                    <a:pt x="31078" y="581"/>
                  </a:lnTo>
                  <a:cubicBezTo>
                    <a:pt x="30832" y="211"/>
                    <a:pt x="30399" y="0"/>
                    <a:pt x="29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6035650" y="2616925"/>
              <a:ext cx="47075" cy="43025"/>
            </a:xfrm>
            <a:custGeom>
              <a:avLst/>
              <a:gdLst/>
              <a:ahLst/>
              <a:cxnLst/>
              <a:rect l="l" t="t" r="r" b="b"/>
              <a:pathLst>
                <a:path w="1883" h="1721" extrusionOk="0">
                  <a:moveTo>
                    <a:pt x="946" y="1"/>
                  </a:moveTo>
                  <a:cubicBezTo>
                    <a:pt x="581" y="1"/>
                    <a:pt x="211" y="236"/>
                    <a:pt x="100" y="644"/>
                  </a:cubicBezTo>
                  <a:cubicBezTo>
                    <a:pt x="0" y="1240"/>
                    <a:pt x="444" y="1720"/>
                    <a:pt x="947" y="1720"/>
                  </a:cubicBezTo>
                  <a:cubicBezTo>
                    <a:pt x="1088" y="1720"/>
                    <a:pt x="1234" y="1683"/>
                    <a:pt x="1373" y="1599"/>
                  </a:cubicBezTo>
                  <a:cubicBezTo>
                    <a:pt x="1819" y="1344"/>
                    <a:pt x="1883" y="771"/>
                    <a:pt x="1628" y="389"/>
                  </a:cubicBezTo>
                  <a:cubicBezTo>
                    <a:pt x="1468" y="122"/>
                    <a:pt x="1208" y="1"/>
                    <a:pt x="946"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5937550" y="2602250"/>
              <a:ext cx="129275" cy="128325"/>
            </a:xfrm>
            <a:custGeom>
              <a:avLst/>
              <a:gdLst/>
              <a:ahLst/>
              <a:cxnLst/>
              <a:rect l="l" t="t" r="r" b="b"/>
              <a:pathLst>
                <a:path w="5171" h="5133" extrusionOk="0">
                  <a:moveTo>
                    <a:pt x="2897" y="1"/>
                  </a:moveTo>
                  <a:cubicBezTo>
                    <a:pt x="1779" y="1"/>
                    <a:pt x="687" y="714"/>
                    <a:pt x="394" y="1995"/>
                  </a:cubicBezTo>
                  <a:cubicBezTo>
                    <a:pt x="0" y="3716"/>
                    <a:pt x="1391" y="5133"/>
                    <a:pt x="2925" y="5133"/>
                  </a:cubicBezTo>
                  <a:cubicBezTo>
                    <a:pt x="3378" y="5133"/>
                    <a:pt x="3843" y="5009"/>
                    <a:pt x="4278" y="4733"/>
                  </a:cubicBezTo>
                  <a:cubicBezTo>
                    <a:pt x="4470" y="4606"/>
                    <a:pt x="4661" y="4415"/>
                    <a:pt x="4852" y="4224"/>
                  </a:cubicBezTo>
                  <a:lnTo>
                    <a:pt x="4470" y="3651"/>
                  </a:lnTo>
                  <a:lnTo>
                    <a:pt x="4406" y="3714"/>
                  </a:lnTo>
                  <a:cubicBezTo>
                    <a:pt x="4278" y="3905"/>
                    <a:pt x="4087" y="4096"/>
                    <a:pt x="3896" y="4224"/>
                  </a:cubicBezTo>
                  <a:cubicBezTo>
                    <a:pt x="3579" y="4425"/>
                    <a:pt x="3240" y="4516"/>
                    <a:pt x="2908" y="4516"/>
                  </a:cubicBezTo>
                  <a:cubicBezTo>
                    <a:pt x="1774" y="4516"/>
                    <a:pt x="735" y="3453"/>
                    <a:pt x="1031" y="2122"/>
                  </a:cubicBezTo>
                  <a:cubicBezTo>
                    <a:pt x="1250" y="1169"/>
                    <a:pt x="2061" y="638"/>
                    <a:pt x="2891" y="638"/>
                  </a:cubicBezTo>
                  <a:cubicBezTo>
                    <a:pt x="3504" y="638"/>
                    <a:pt x="4128" y="927"/>
                    <a:pt x="4533" y="1549"/>
                  </a:cubicBezTo>
                  <a:cubicBezTo>
                    <a:pt x="4580" y="1642"/>
                    <a:pt x="4695" y="1701"/>
                    <a:pt x="4828" y="1701"/>
                  </a:cubicBezTo>
                  <a:cubicBezTo>
                    <a:pt x="4877" y="1701"/>
                    <a:pt x="4928" y="1693"/>
                    <a:pt x="4979" y="1676"/>
                  </a:cubicBezTo>
                  <a:cubicBezTo>
                    <a:pt x="5106" y="1549"/>
                    <a:pt x="5170" y="1358"/>
                    <a:pt x="5106" y="1231"/>
                  </a:cubicBezTo>
                  <a:cubicBezTo>
                    <a:pt x="4565" y="391"/>
                    <a:pt x="3724" y="1"/>
                    <a:pt x="2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071575" y="2680700"/>
              <a:ext cx="55075" cy="43400"/>
            </a:xfrm>
            <a:custGeom>
              <a:avLst/>
              <a:gdLst/>
              <a:ahLst/>
              <a:cxnLst/>
              <a:rect l="l" t="t" r="r" b="b"/>
              <a:pathLst>
                <a:path w="2203" h="1736" extrusionOk="0">
                  <a:moveTo>
                    <a:pt x="1124" y="1"/>
                  </a:moveTo>
                  <a:cubicBezTo>
                    <a:pt x="978" y="1"/>
                    <a:pt x="832" y="43"/>
                    <a:pt x="701" y="130"/>
                  </a:cubicBezTo>
                  <a:cubicBezTo>
                    <a:pt x="0" y="576"/>
                    <a:pt x="191" y="1532"/>
                    <a:pt x="955" y="1723"/>
                  </a:cubicBezTo>
                  <a:cubicBezTo>
                    <a:pt x="1004" y="1731"/>
                    <a:pt x="1052" y="1736"/>
                    <a:pt x="1100" y="1736"/>
                  </a:cubicBezTo>
                  <a:cubicBezTo>
                    <a:pt x="1731" y="1736"/>
                    <a:pt x="2202" y="982"/>
                    <a:pt x="1847" y="449"/>
                  </a:cubicBezTo>
                  <a:cubicBezTo>
                    <a:pt x="1680" y="156"/>
                    <a:pt x="1402" y="1"/>
                    <a:pt x="1124"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5979025" y="2665950"/>
              <a:ext cx="129175" cy="129150"/>
            </a:xfrm>
            <a:custGeom>
              <a:avLst/>
              <a:gdLst/>
              <a:ahLst/>
              <a:cxnLst/>
              <a:rect l="l" t="t" r="r" b="b"/>
              <a:pathLst>
                <a:path w="5167" h="5166" extrusionOk="0">
                  <a:moveTo>
                    <a:pt x="2881" y="0"/>
                  </a:moveTo>
                  <a:cubicBezTo>
                    <a:pt x="1776" y="0"/>
                    <a:pt x="683" y="713"/>
                    <a:pt x="391" y="1994"/>
                  </a:cubicBezTo>
                  <a:cubicBezTo>
                    <a:pt x="1" y="3748"/>
                    <a:pt x="1325" y="5166"/>
                    <a:pt x="2853" y="5166"/>
                  </a:cubicBezTo>
                  <a:cubicBezTo>
                    <a:pt x="3322" y="5166"/>
                    <a:pt x="3811" y="5032"/>
                    <a:pt x="4275" y="4733"/>
                  </a:cubicBezTo>
                  <a:cubicBezTo>
                    <a:pt x="4466" y="4605"/>
                    <a:pt x="4657" y="4478"/>
                    <a:pt x="4848" y="4287"/>
                  </a:cubicBezTo>
                  <a:lnTo>
                    <a:pt x="4466" y="3650"/>
                  </a:lnTo>
                  <a:lnTo>
                    <a:pt x="4403" y="3714"/>
                  </a:lnTo>
                  <a:cubicBezTo>
                    <a:pt x="4275" y="3905"/>
                    <a:pt x="4084" y="4096"/>
                    <a:pt x="3893" y="4223"/>
                  </a:cubicBezTo>
                  <a:cubicBezTo>
                    <a:pt x="3575" y="4426"/>
                    <a:pt x="3234" y="4516"/>
                    <a:pt x="2901" y="4516"/>
                  </a:cubicBezTo>
                  <a:cubicBezTo>
                    <a:pt x="1768" y="4516"/>
                    <a:pt x="732" y="3465"/>
                    <a:pt x="1027" y="2185"/>
                  </a:cubicBezTo>
                  <a:cubicBezTo>
                    <a:pt x="1250" y="1221"/>
                    <a:pt x="2077" y="689"/>
                    <a:pt x="2917" y="689"/>
                  </a:cubicBezTo>
                  <a:cubicBezTo>
                    <a:pt x="3521" y="689"/>
                    <a:pt x="4131" y="963"/>
                    <a:pt x="4530" y="1548"/>
                  </a:cubicBezTo>
                  <a:cubicBezTo>
                    <a:pt x="4570" y="1669"/>
                    <a:pt x="4662" y="1714"/>
                    <a:pt x="4772" y="1714"/>
                  </a:cubicBezTo>
                  <a:cubicBezTo>
                    <a:pt x="4836" y="1714"/>
                    <a:pt x="4906" y="1699"/>
                    <a:pt x="4976" y="1676"/>
                  </a:cubicBezTo>
                  <a:cubicBezTo>
                    <a:pt x="5103" y="1548"/>
                    <a:pt x="5167" y="1357"/>
                    <a:pt x="5039" y="1230"/>
                  </a:cubicBezTo>
                  <a:cubicBezTo>
                    <a:pt x="4525" y="390"/>
                    <a:pt x="3699" y="0"/>
                    <a:pt x="2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6110475" y="2743650"/>
              <a:ext cx="59275" cy="45200"/>
            </a:xfrm>
            <a:custGeom>
              <a:avLst/>
              <a:gdLst/>
              <a:ahLst/>
              <a:cxnLst/>
              <a:rect l="l" t="t" r="r" b="b"/>
              <a:pathLst>
                <a:path w="2371" h="1808" extrusionOk="0">
                  <a:moveTo>
                    <a:pt x="1161" y="0"/>
                  </a:moveTo>
                  <a:cubicBezTo>
                    <a:pt x="571" y="0"/>
                    <a:pt x="1" y="670"/>
                    <a:pt x="482" y="1370"/>
                  </a:cubicBezTo>
                  <a:cubicBezTo>
                    <a:pt x="656" y="1680"/>
                    <a:pt x="919" y="1807"/>
                    <a:pt x="1181" y="1807"/>
                  </a:cubicBezTo>
                  <a:cubicBezTo>
                    <a:pt x="1779" y="1807"/>
                    <a:pt x="2370" y="1143"/>
                    <a:pt x="1883" y="478"/>
                  </a:cubicBezTo>
                  <a:cubicBezTo>
                    <a:pt x="1704" y="139"/>
                    <a:pt x="1430" y="0"/>
                    <a:pt x="1161"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6018825" y="2729625"/>
              <a:ext cx="129175" cy="129175"/>
            </a:xfrm>
            <a:custGeom>
              <a:avLst/>
              <a:gdLst/>
              <a:ahLst/>
              <a:cxnLst/>
              <a:rect l="l" t="t" r="r" b="b"/>
              <a:pathLst>
                <a:path w="5167" h="5167" extrusionOk="0">
                  <a:moveTo>
                    <a:pt x="2881" y="0"/>
                  </a:moveTo>
                  <a:cubicBezTo>
                    <a:pt x="1776" y="0"/>
                    <a:pt x="683" y="713"/>
                    <a:pt x="391" y="1994"/>
                  </a:cubicBezTo>
                  <a:cubicBezTo>
                    <a:pt x="1" y="3748"/>
                    <a:pt x="1362" y="5166"/>
                    <a:pt x="2879" y="5166"/>
                  </a:cubicBezTo>
                  <a:cubicBezTo>
                    <a:pt x="3345" y="5166"/>
                    <a:pt x="3826" y="5032"/>
                    <a:pt x="4275" y="4733"/>
                  </a:cubicBezTo>
                  <a:cubicBezTo>
                    <a:pt x="4466" y="4606"/>
                    <a:pt x="4721" y="4478"/>
                    <a:pt x="4849" y="4287"/>
                  </a:cubicBezTo>
                  <a:lnTo>
                    <a:pt x="4466" y="3650"/>
                  </a:lnTo>
                  <a:lnTo>
                    <a:pt x="4403" y="3714"/>
                  </a:lnTo>
                  <a:cubicBezTo>
                    <a:pt x="4275" y="3905"/>
                    <a:pt x="4084" y="4096"/>
                    <a:pt x="3893" y="4223"/>
                  </a:cubicBezTo>
                  <a:cubicBezTo>
                    <a:pt x="3575" y="4426"/>
                    <a:pt x="3234" y="4517"/>
                    <a:pt x="2901" y="4517"/>
                  </a:cubicBezTo>
                  <a:cubicBezTo>
                    <a:pt x="1768" y="4517"/>
                    <a:pt x="732" y="3465"/>
                    <a:pt x="1027" y="2186"/>
                  </a:cubicBezTo>
                  <a:cubicBezTo>
                    <a:pt x="1250" y="1222"/>
                    <a:pt x="2077" y="689"/>
                    <a:pt x="2917" y="689"/>
                  </a:cubicBezTo>
                  <a:cubicBezTo>
                    <a:pt x="3521" y="689"/>
                    <a:pt x="4131" y="963"/>
                    <a:pt x="4530" y="1549"/>
                  </a:cubicBezTo>
                  <a:cubicBezTo>
                    <a:pt x="4570" y="1670"/>
                    <a:pt x="4662" y="1714"/>
                    <a:pt x="4772" y="1714"/>
                  </a:cubicBezTo>
                  <a:cubicBezTo>
                    <a:pt x="4836" y="1714"/>
                    <a:pt x="4906" y="1699"/>
                    <a:pt x="4976" y="1676"/>
                  </a:cubicBezTo>
                  <a:cubicBezTo>
                    <a:pt x="5103" y="1549"/>
                    <a:pt x="5167" y="1358"/>
                    <a:pt x="5040" y="1230"/>
                  </a:cubicBezTo>
                  <a:cubicBezTo>
                    <a:pt x="4525" y="391"/>
                    <a:pt x="3699" y="0"/>
                    <a:pt x="2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6152750" y="2809175"/>
              <a:ext cx="54925" cy="42325"/>
            </a:xfrm>
            <a:custGeom>
              <a:avLst/>
              <a:gdLst/>
              <a:ahLst/>
              <a:cxnLst/>
              <a:rect l="l" t="t" r="r" b="b"/>
              <a:pathLst>
                <a:path w="2197" h="1693" extrusionOk="0">
                  <a:moveTo>
                    <a:pt x="1114" y="1"/>
                  </a:moveTo>
                  <a:cubicBezTo>
                    <a:pt x="951" y="1"/>
                    <a:pt x="785" y="52"/>
                    <a:pt x="638" y="150"/>
                  </a:cubicBezTo>
                  <a:cubicBezTo>
                    <a:pt x="1" y="532"/>
                    <a:pt x="192" y="1487"/>
                    <a:pt x="893" y="1678"/>
                  </a:cubicBezTo>
                  <a:cubicBezTo>
                    <a:pt x="950" y="1688"/>
                    <a:pt x="1006" y="1692"/>
                    <a:pt x="1060" y="1692"/>
                  </a:cubicBezTo>
                  <a:cubicBezTo>
                    <a:pt x="1737" y="1692"/>
                    <a:pt x="2197" y="994"/>
                    <a:pt x="1784" y="405"/>
                  </a:cubicBezTo>
                  <a:cubicBezTo>
                    <a:pt x="1628" y="131"/>
                    <a:pt x="1375" y="1"/>
                    <a:pt x="1114"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6058550" y="2793425"/>
              <a:ext cx="132000" cy="129800"/>
            </a:xfrm>
            <a:custGeom>
              <a:avLst/>
              <a:gdLst/>
              <a:ahLst/>
              <a:cxnLst/>
              <a:rect l="l" t="t" r="r" b="b"/>
              <a:pathLst>
                <a:path w="5280" h="5192" extrusionOk="0">
                  <a:moveTo>
                    <a:pt x="2939" y="1"/>
                  </a:moveTo>
                  <a:cubicBezTo>
                    <a:pt x="1810" y="1"/>
                    <a:pt x="688" y="730"/>
                    <a:pt x="394" y="2054"/>
                  </a:cubicBezTo>
                  <a:cubicBezTo>
                    <a:pt x="0" y="3774"/>
                    <a:pt x="1391" y="5191"/>
                    <a:pt x="2925" y="5191"/>
                  </a:cubicBezTo>
                  <a:cubicBezTo>
                    <a:pt x="3377" y="5191"/>
                    <a:pt x="3843" y="5068"/>
                    <a:pt x="4278" y="4792"/>
                  </a:cubicBezTo>
                  <a:cubicBezTo>
                    <a:pt x="4533" y="4601"/>
                    <a:pt x="4724" y="4474"/>
                    <a:pt x="4852" y="4282"/>
                  </a:cubicBezTo>
                  <a:lnTo>
                    <a:pt x="4470" y="3709"/>
                  </a:lnTo>
                  <a:lnTo>
                    <a:pt x="4470" y="3773"/>
                  </a:lnTo>
                  <a:cubicBezTo>
                    <a:pt x="4278" y="3900"/>
                    <a:pt x="4151" y="4091"/>
                    <a:pt x="3960" y="4219"/>
                  </a:cubicBezTo>
                  <a:cubicBezTo>
                    <a:pt x="3627" y="4421"/>
                    <a:pt x="3278" y="4512"/>
                    <a:pt x="2941" y="4512"/>
                  </a:cubicBezTo>
                  <a:cubicBezTo>
                    <a:pt x="1794" y="4512"/>
                    <a:pt x="784" y="3461"/>
                    <a:pt x="1031" y="2181"/>
                  </a:cubicBezTo>
                  <a:cubicBezTo>
                    <a:pt x="1253" y="1217"/>
                    <a:pt x="2102" y="685"/>
                    <a:pt x="2948" y="685"/>
                  </a:cubicBezTo>
                  <a:cubicBezTo>
                    <a:pt x="3555" y="685"/>
                    <a:pt x="4161" y="959"/>
                    <a:pt x="4533" y="1544"/>
                  </a:cubicBezTo>
                  <a:cubicBezTo>
                    <a:pt x="4614" y="1666"/>
                    <a:pt x="4728" y="1717"/>
                    <a:pt x="4837" y="1717"/>
                  </a:cubicBezTo>
                  <a:cubicBezTo>
                    <a:pt x="5069" y="1717"/>
                    <a:pt x="5280" y="1486"/>
                    <a:pt x="5106" y="1226"/>
                  </a:cubicBezTo>
                  <a:cubicBezTo>
                    <a:pt x="4595" y="391"/>
                    <a:pt x="376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6193225" y="2873425"/>
              <a:ext cx="56600" cy="42775"/>
            </a:xfrm>
            <a:custGeom>
              <a:avLst/>
              <a:gdLst/>
              <a:ahLst/>
              <a:cxnLst/>
              <a:rect l="l" t="t" r="r" b="b"/>
              <a:pathLst>
                <a:path w="2264" h="1711" extrusionOk="0">
                  <a:moveTo>
                    <a:pt x="1124" y="1"/>
                  </a:moveTo>
                  <a:cubicBezTo>
                    <a:pt x="546" y="1"/>
                    <a:pt x="0" y="606"/>
                    <a:pt x="356" y="1274"/>
                  </a:cubicBezTo>
                  <a:cubicBezTo>
                    <a:pt x="531" y="1584"/>
                    <a:pt x="794" y="1711"/>
                    <a:pt x="1057" y="1711"/>
                  </a:cubicBezTo>
                  <a:cubicBezTo>
                    <a:pt x="1659" y="1711"/>
                    <a:pt x="2264" y="1046"/>
                    <a:pt x="1821" y="382"/>
                  </a:cubicBezTo>
                  <a:cubicBezTo>
                    <a:pt x="1629" y="113"/>
                    <a:pt x="1374" y="1"/>
                    <a:pt x="1124"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6099950" y="2858275"/>
              <a:ext cx="130575" cy="128625"/>
            </a:xfrm>
            <a:custGeom>
              <a:avLst/>
              <a:gdLst/>
              <a:ahLst/>
              <a:cxnLst/>
              <a:rect l="l" t="t" r="r" b="b"/>
              <a:pathLst>
                <a:path w="5223" h="5145" extrusionOk="0">
                  <a:moveTo>
                    <a:pt x="2893" y="1"/>
                  </a:moveTo>
                  <a:cubicBezTo>
                    <a:pt x="1766" y="1"/>
                    <a:pt x="652" y="715"/>
                    <a:pt x="394" y="2007"/>
                  </a:cubicBezTo>
                  <a:cubicBezTo>
                    <a:pt x="0" y="3728"/>
                    <a:pt x="1353" y="5145"/>
                    <a:pt x="2898" y="5145"/>
                  </a:cubicBezTo>
                  <a:cubicBezTo>
                    <a:pt x="3355" y="5145"/>
                    <a:pt x="3828" y="5021"/>
                    <a:pt x="4278" y="4745"/>
                  </a:cubicBezTo>
                  <a:cubicBezTo>
                    <a:pt x="4469" y="4618"/>
                    <a:pt x="4660" y="4427"/>
                    <a:pt x="4851" y="4236"/>
                  </a:cubicBezTo>
                  <a:lnTo>
                    <a:pt x="4469" y="3663"/>
                  </a:lnTo>
                  <a:lnTo>
                    <a:pt x="4406" y="3726"/>
                  </a:lnTo>
                  <a:cubicBezTo>
                    <a:pt x="4278" y="3917"/>
                    <a:pt x="4087" y="4045"/>
                    <a:pt x="3896" y="4172"/>
                  </a:cubicBezTo>
                  <a:cubicBezTo>
                    <a:pt x="3557" y="4393"/>
                    <a:pt x="3201" y="4491"/>
                    <a:pt x="2859" y="4491"/>
                  </a:cubicBezTo>
                  <a:cubicBezTo>
                    <a:pt x="1722" y="4491"/>
                    <a:pt x="737" y="3407"/>
                    <a:pt x="1030" y="2134"/>
                  </a:cubicBezTo>
                  <a:cubicBezTo>
                    <a:pt x="1250" y="1181"/>
                    <a:pt x="2061" y="650"/>
                    <a:pt x="2879" y="650"/>
                  </a:cubicBezTo>
                  <a:cubicBezTo>
                    <a:pt x="3483" y="650"/>
                    <a:pt x="4091" y="939"/>
                    <a:pt x="4469" y="1561"/>
                  </a:cubicBezTo>
                  <a:cubicBezTo>
                    <a:pt x="4544" y="1673"/>
                    <a:pt x="4646" y="1719"/>
                    <a:pt x="4746" y="1719"/>
                  </a:cubicBezTo>
                  <a:cubicBezTo>
                    <a:pt x="4989" y="1719"/>
                    <a:pt x="5223" y="1449"/>
                    <a:pt x="5042" y="1179"/>
                  </a:cubicBezTo>
                  <a:cubicBezTo>
                    <a:pt x="4534" y="376"/>
                    <a:pt x="3710" y="1"/>
                    <a:pt x="2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6227700" y="2935850"/>
              <a:ext cx="57225" cy="43975"/>
            </a:xfrm>
            <a:custGeom>
              <a:avLst/>
              <a:gdLst/>
              <a:ahLst/>
              <a:cxnLst/>
              <a:rect l="l" t="t" r="r" b="b"/>
              <a:pathLst>
                <a:path w="2289" h="1759" extrusionOk="0">
                  <a:moveTo>
                    <a:pt x="1354" y="1"/>
                  </a:moveTo>
                  <a:cubicBezTo>
                    <a:pt x="1194" y="1"/>
                    <a:pt x="1032" y="57"/>
                    <a:pt x="888" y="178"/>
                  </a:cubicBezTo>
                  <a:cubicBezTo>
                    <a:pt x="0" y="647"/>
                    <a:pt x="525" y="1759"/>
                    <a:pt x="1269" y="1759"/>
                  </a:cubicBezTo>
                  <a:cubicBezTo>
                    <a:pt x="1433" y="1759"/>
                    <a:pt x="1607" y="1705"/>
                    <a:pt x="1779" y="1579"/>
                  </a:cubicBezTo>
                  <a:cubicBezTo>
                    <a:pt x="2161" y="1388"/>
                    <a:pt x="2289" y="814"/>
                    <a:pt x="2034" y="432"/>
                  </a:cubicBezTo>
                  <a:cubicBezTo>
                    <a:pt x="1875" y="155"/>
                    <a:pt x="1618" y="1"/>
                    <a:pt x="1354"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6139750" y="2921950"/>
              <a:ext cx="129250" cy="128650"/>
            </a:xfrm>
            <a:custGeom>
              <a:avLst/>
              <a:gdLst/>
              <a:ahLst/>
              <a:cxnLst/>
              <a:rect l="l" t="t" r="r" b="b"/>
              <a:pathLst>
                <a:path w="5170" h="5146" extrusionOk="0">
                  <a:moveTo>
                    <a:pt x="2913" y="1"/>
                  </a:moveTo>
                  <a:cubicBezTo>
                    <a:pt x="1798" y="1"/>
                    <a:pt x="689" y="715"/>
                    <a:pt x="394" y="2007"/>
                  </a:cubicBezTo>
                  <a:cubicBezTo>
                    <a:pt x="0" y="3728"/>
                    <a:pt x="1353" y="5145"/>
                    <a:pt x="2899" y="5145"/>
                  </a:cubicBezTo>
                  <a:cubicBezTo>
                    <a:pt x="3355" y="5145"/>
                    <a:pt x="3828" y="5022"/>
                    <a:pt x="4278" y="4746"/>
                  </a:cubicBezTo>
                  <a:cubicBezTo>
                    <a:pt x="4469" y="4618"/>
                    <a:pt x="4660" y="4427"/>
                    <a:pt x="4851" y="4236"/>
                  </a:cubicBezTo>
                  <a:lnTo>
                    <a:pt x="4469" y="3663"/>
                  </a:lnTo>
                  <a:lnTo>
                    <a:pt x="4406" y="3727"/>
                  </a:lnTo>
                  <a:cubicBezTo>
                    <a:pt x="4278" y="3918"/>
                    <a:pt x="4087" y="4045"/>
                    <a:pt x="3896" y="4172"/>
                  </a:cubicBezTo>
                  <a:cubicBezTo>
                    <a:pt x="3578" y="4375"/>
                    <a:pt x="3237" y="4466"/>
                    <a:pt x="2904" y="4466"/>
                  </a:cubicBezTo>
                  <a:cubicBezTo>
                    <a:pt x="1771" y="4466"/>
                    <a:pt x="735" y="3414"/>
                    <a:pt x="1030" y="2135"/>
                  </a:cubicBezTo>
                  <a:cubicBezTo>
                    <a:pt x="1250" y="1182"/>
                    <a:pt x="2061" y="651"/>
                    <a:pt x="2891" y="651"/>
                  </a:cubicBezTo>
                  <a:cubicBezTo>
                    <a:pt x="3504" y="651"/>
                    <a:pt x="4128" y="940"/>
                    <a:pt x="4533" y="1561"/>
                  </a:cubicBezTo>
                  <a:cubicBezTo>
                    <a:pt x="4572" y="1640"/>
                    <a:pt x="4660" y="1695"/>
                    <a:pt x="4767" y="1695"/>
                  </a:cubicBezTo>
                  <a:cubicBezTo>
                    <a:pt x="4833" y="1695"/>
                    <a:pt x="4906" y="1674"/>
                    <a:pt x="4979" y="1625"/>
                  </a:cubicBezTo>
                  <a:cubicBezTo>
                    <a:pt x="5106" y="1561"/>
                    <a:pt x="5170" y="1370"/>
                    <a:pt x="5043" y="1179"/>
                  </a:cubicBezTo>
                  <a:cubicBezTo>
                    <a:pt x="4534" y="376"/>
                    <a:pt x="3722" y="1"/>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6272225" y="3000100"/>
              <a:ext cx="52500" cy="42225"/>
            </a:xfrm>
            <a:custGeom>
              <a:avLst/>
              <a:gdLst/>
              <a:ahLst/>
              <a:cxnLst/>
              <a:rect l="l" t="t" r="r" b="b"/>
              <a:pathLst>
                <a:path w="2100" h="1689" extrusionOk="0">
                  <a:moveTo>
                    <a:pt x="1162" y="0"/>
                  </a:moveTo>
                  <a:cubicBezTo>
                    <a:pt x="577" y="0"/>
                    <a:pt x="0" y="635"/>
                    <a:pt x="444" y="1301"/>
                  </a:cubicBezTo>
                  <a:cubicBezTo>
                    <a:pt x="609" y="1548"/>
                    <a:pt x="879" y="1688"/>
                    <a:pt x="1153" y="1688"/>
                  </a:cubicBezTo>
                  <a:cubicBezTo>
                    <a:pt x="1304" y="1688"/>
                    <a:pt x="1455" y="1646"/>
                    <a:pt x="1590" y="1556"/>
                  </a:cubicBezTo>
                  <a:cubicBezTo>
                    <a:pt x="1972" y="1301"/>
                    <a:pt x="2100" y="792"/>
                    <a:pt x="1845" y="410"/>
                  </a:cubicBezTo>
                  <a:cubicBezTo>
                    <a:pt x="1671" y="120"/>
                    <a:pt x="1416" y="0"/>
                    <a:pt x="1162"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6179550" y="2985650"/>
              <a:ext cx="131050" cy="128625"/>
            </a:xfrm>
            <a:custGeom>
              <a:avLst/>
              <a:gdLst/>
              <a:ahLst/>
              <a:cxnLst/>
              <a:rect l="l" t="t" r="r" b="b"/>
              <a:pathLst>
                <a:path w="5242" h="5145" extrusionOk="0">
                  <a:moveTo>
                    <a:pt x="2952" y="0"/>
                  </a:moveTo>
                  <a:cubicBezTo>
                    <a:pt x="1819" y="0"/>
                    <a:pt x="689" y="714"/>
                    <a:pt x="394" y="2007"/>
                  </a:cubicBezTo>
                  <a:cubicBezTo>
                    <a:pt x="0" y="3727"/>
                    <a:pt x="1391" y="5144"/>
                    <a:pt x="2925" y="5144"/>
                  </a:cubicBezTo>
                  <a:cubicBezTo>
                    <a:pt x="3377" y="5144"/>
                    <a:pt x="3843" y="5021"/>
                    <a:pt x="4278" y="4745"/>
                  </a:cubicBezTo>
                  <a:cubicBezTo>
                    <a:pt x="4533" y="4618"/>
                    <a:pt x="4724" y="4427"/>
                    <a:pt x="4852" y="4236"/>
                  </a:cubicBezTo>
                  <a:lnTo>
                    <a:pt x="4469" y="3662"/>
                  </a:lnTo>
                  <a:lnTo>
                    <a:pt x="4469" y="3726"/>
                  </a:lnTo>
                  <a:cubicBezTo>
                    <a:pt x="4278" y="3917"/>
                    <a:pt x="4151" y="4044"/>
                    <a:pt x="3960" y="4172"/>
                  </a:cubicBezTo>
                  <a:cubicBezTo>
                    <a:pt x="3627" y="4374"/>
                    <a:pt x="3275" y="4465"/>
                    <a:pt x="2933" y="4465"/>
                  </a:cubicBezTo>
                  <a:cubicBezTo>
                    <a:pt x="1771" y="4465"/>
                    <a:pt x="735" y="3414"/>
                    <a:pt x="1031" y="2134"/>
                  </a:cubicBezTo>
                  <a:cubicBezTo>
                    <a:pt x="1250" y="1181"/>
                    <a:pt x="2082" y="650"/>
                    <a:pt x="2918" y="650"/>
                  </a:cubicBezTo>
                  <a:cubicBezTo>
                    <a:pt x="3535" y="650"/>
                    <a:pt x="4155" y="939"/>
                    <a:pt x="4533" y="1561"/>
                  </a:cubicBezTo>
                  <a:cubicBezTo>
                    <a:pt x="4608" y="1673"/>
                    <a:pt x="4704" y="1719"/>
                    <a:pt x="4799" y="1719"/>
                  </a:cubicBezTo>
                  <a:cubicBezTo>
                    <a:pt x="5026" y="1719"/>
                    <a:pt x="5241" y="1449"/>
                    <a:pt x="5106" y="1179"/>
                  </a:cubicBezTo>
                  <a:cubicBezTo>
                    <a:pt x="4598" y="376"/>
                    <a:pt x="3774" y="0"/>
                    <a:pt x="2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6313575" y="3064325"/>
              <a:ext cx="54775" cy="42250"/>
            </a:xfrm>
            <a:custGeom>
              <a:avLst/>
              <a:gdLst/>
              <a:ahLst/>
              <a:cxnLst/>
              <a:rect l="l" t="t" r="r" b="b"/>
              <a:pathLst>
                <a:path w="2191" h="1690" extrusionOk="0">
                  <a:moveTo>
                    <a:pt x="1092" y="1"/>
                  </a:moveTo>
                  <a:cubicBezTo>
                    <a:pt x="932" y="1"/>
                    <a:pt x="772" y="43"/>
                    <a:pt x="637" y="133"/>
                  </a:cubicBezTo>
                  <a:cubicBezTo>
                    <a:pt x="0" y="515"/>
                    <a:pt x="191" y="1471"/>
                    <a:pt x="892" y="1662"/>
                  </a:cubicBezTo>
                  <a:cubicBezTo>
                    <a:pt x="968" y="1681"/>
                    <a:pt x="1042" y="1690"/>
                    <a:pt x="1114" y="1690"/>
                  </a:cubicBezTo>
                  <a:cubicBezTo>
                    <a:pt x="1761" y="1690"/>
                    <a:pt x="2191" y="961"/>
                    <a:pt x="1847" y="388"/>
                  </a:cubicBezTo>
                  <a:cubicBezTo>
                    <a:pt x="1682" y="141"/>
                    <a:pt x="1385" y="1"/>
                    <a:pt x="1092"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6220950" y="3049325"/>
              <a:ext cx="127675" cy="128625"/>
            </a:xfrm>
            <a:custGeom>
              <a:avLst/>
              <a:gdLst/>
              <a:ahLst/>
              <a:cxnLst/>
              <a:rect l="l" t="t" r="r" b="b"/>
              <a:pathLst>
                <a:path w="5107" h="5145" extrusionOk="0">
                  <a:moveTo>
                    <a:pt x="2893" y="1"/>
                  </a:moveTo>
                  <a:cubicBezTo>
                    <a:pt x="1766" y="1"/>
                    <a:pt x="652" y="715"/>
                    <a:pt x="393" y="2007"/>
                  </a:cubicBezTo>
                  <a:cubicBezTo>
                    <a:pt x="0" y="3728"/>
                    <a:pt x="1353" y="5145"/>
                    <a:pt x="2869" y="5145"/>
                  </a:cubicBezTo>
                  <a:cubicBezTo>
                    <a:pt x="3317" y="5145"/>
                    <a:pt x="3779" y="5021"/>
                    <a:pt x="4215" y="4745"/>
                  </a:cubicBezTo>
                  <a:cubicBezTo>
                    <a:pt x="4469" y="4618"/>
                    <a:pt x="4660" y="4427"/>
                    <a:pt x="4851" y="4236"/>
                  </a:cubicBezTo>
                  <a:lnTo>
                    <a:pt x="4469" y="3663"/>
                  </a:lnTo>
                  <a:lnTo>
                    <a:pt x="4406" y="3726"/>
                  </a:lnTo>
                  <a:cubicBezTo>
                    <a:pt x="4278" y="3917"/>
                    <a:pt x="4087" y="4045"/>
                    <a:pt x="3896" y="4172"/>
                  </a:cubicBezTo>
                  <a:cubicBezTo>
                    <a:pt x="3557" y="4393"/>
                    <a:pt x="3201" y="4492"/>
                    <a:pt x="2859" y="4492"/>
                  </a:cubicBezTo>
                  <a:cubicBezTo>
                    <a:pt x="1722" y="4492"/>
                    <a:pt x="737" y="3407"/>
                    <a:pt x="1030" y="2134"/>
                  </a:cubicBezTo>
                  <a:cubicBezTo>
                    <a:pt x="1250" y="1181"/>
                    <a:pt x="2061" y="650"/>
                    <a:pt x="2879" y="650"/>
                  </a:cubicBezTo>
                  <a:cubicBezTo>
                    <a:pt x="3483" y="650"/>
                    <a:pt x="4091" y="939"/>
                    <a:pt x="4469" y="1561"/>
                  </a:cubicBezTo>
                  <a:cubicBezTo>
                    <a:pt x="4548" y="1640"/>
                    <a:pt x="4651" y="1694"/>
                    <a:pt x="4748" y="1694"/>
                  </a:cubicBezTo>
                  <a:cubicBezTo>
                    <a:pt x="4808" y="1694"/>
                    <a:pt x="4866" y="1673"/>
                    <a:pt x="4915" y="1625"/>
                  </a:cubicBezTo>
                  <a:cubicBezTo>
                    <a:pt x="5106" y="1561"/>
                    <a:pt x="5106" y="1370"/>
                    <a:pt x="5042" y="1179"/>
                  </a:cubicBezTo>
                  <a:cubicBezTo>
                    <a:pt x="4534" y="376"/>
                    <a:pt x="3710" y="1"/>
                    <a:pt x="2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6353375" y="3128025"/>
              <a:ext cx="54800" cy="42225"/>
            </a:xfrm>
            <a:custGeom>
              <a:avLst/>
              <a:gdLst/>
              <a:ahLst/>
              <a:cxnLst/>
              <a:rect l="l" t="t" r="r" b="b"/>
              <a:pathLst>
                <a:path w="2192" h="1689" extrusionOk="0">
                  <a:moveTo>
                    <a:pt x="1138" y="0"/>
                  </a:moveTo>
                  <a:cubicBezTo>
                    <a:pt x="987" y="0"/>
                    <a:pt x="836" y="42"/>
                    <a:pt x="701" y="133"/>
                  </a:cubicBezTo>
                  <a:cubicBezTo>
                    <a:pt x="0" y="515"/>
                    <a:pt x="191" y="1534"/>
                    <a:pt x="955" y="1661"/>
                  </a:cubicBezTo>
                  <a:cubicBezTo>
                    <a:pt x="1025" y="1680"/>
                    <a:pt x="1094" y="1689"/>
                    <a:pt x="1160" y="1689"/>
                  </a:cubicBezTo>
                  <a:cubicBezTo>
                    <a:pt x="1761" y="1689"/>
                    <a:pt x="2191" y="961"/>
                    <a:pt x="1847" y="387"/>
                  </a:cubicBezTo>
                  <a:cubicBezTo>
                    <a:pt x="1682" y="141"/>
                    <a:pt x="1412" y="0"/>
                    <a:pt x="1138"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6260750" y="3113000"/>
              <a:ext cx="130575" cy="128650"/>
            </a:xfrm>
            <a:custGeom>
              <a:avLst/>
              <a:gdLst/>
              <a:ahLst/>
              <a:cxnLst/>
              <a:rect l="l" t="t" r="r" b="b"/>
              <a:pathLst>
                <a:path w="5223" h="5146" extrusionOk="0">
                  <a:moveTo>
                    <a:pt x="2913" y="1"/>
                  </a:moveTo>
                  <a:cubicBezTo>
                    <a:pt x="1797" y="1"/>
                    <a:pt x="689" y="715"/>
                    <a:pt x="394" y="2007"/>
                  </a:cubicBezTo>
                  <a:cubicBezTo>
                    <a:pt x="0" y="3728"/>
                    <a:pt x="1353" y="5145"/>
                    <a:pt x="2898" y="5145"/>
                  </a:cubicBezTo>
                  <a:cubicBezTo>
                    <a:pt x="3355" y="5145"/>
                    <a:pt x="3828" y="5022"/>
                    <a:pt x="4278" y="4746"/>
                  </a:cubicBezTo>
                  <a:cubicBezTo>
                    <a:pt x="4469" y="4618"/>
                    <a:pt x="4660" y="4427"/>
                    <a:pt x="4851" y="4236"/>
                  </a:cubicBezTo>
                  <a:lnTo>
                    <a:pt x="4469" y="3663"/>
                  </a:lnTo>
                  <a:lnTo>
                    <a:pt x="4406" y="3727"/>
                  </a:lnTo>
                  <a:cubicBezTo>
                    <a:pt x="4278" y="3918"/>
                    <a:pt x="4087" y="4045"/>
                    <a:pt x="3896" y="4173"/>
                  </a:cubicBezTo>
                  <a:cubicBezTo>
                    <a:pt x="3572" y="4394"/>
                    <a:pt x="3224" y="4492"/>
                    <a:pt x="2885" y="4492"/>
                  </a:cubicBezTo>
                  <a:cubicBezTo>
                    <a:pt x="1760" y="4492"/>
                    <a:pt x="737" y="3407"/>
                    <a:pt x="1030" y="2135"/>
                  </a:cubicBezTo>
                  <a:cubicBezTo>
                    <a:pt x="1250" y="1182"/>
                    <a:pt x="2061" y="651"/>
                    <a:pt x="2891" y="651"/>
                  </a:cubicBezTo>
                  <a:cubicBezTo>
                    <a:pt x="3504" y="651"/>
                    <a:pt x="4128" y="940"/>
                    <a:pt x="4533" y="1562"/>
                  </a:cubicBezTo>
                  <a:cubicBezTo>
                    <a:pt x="4589" y="1673"/>
                    <a:pt x="4678" y="1720"/>
                    <a:pt x="4769" y="1720"/>
                  </a:cubicBezTo>
                  <a:cubicBezTo>
                    <a:pt x="4989" y="1720"/>
                    <a:pt x="5223" y="1450"/>
                    <a:pt x="5043" y="1179"/>
                  </a:cubicBezTo>
                  <a:cubicBezTo>
                    <a:pt x="4534" y="376"/>
                    <a:pt x="3722" y="1"/>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6390700" y="3191700"/>
              <a:ext cx="55025" cy="43325"/>
            </a:xfrm>
            <a:custGeom>
              <a:avLst/>
              <a:gdLst/>
              <a:ahLst/>
              <a:cxnLst/>
              <a:rect l="l" t="t" r="r" b="b"/>
              <a:pathLst>
                <a:path w="2201" h="1733" extrusionOk="0">
                  <a:moveTo>
                    <a:pt x="1237" y="0"/>
                  </a:moveTo>
                  <a:cubicBezTo>
                    <a:pt x="1086" y="0"/>
                    <a:pt x="935" y="43"/>
                    <a:pt x="800" y="133"/>
                  </a:cubicBezTo>
                  <a:cubicBezTo>
                    <a:pt x="1" y="666"/>
                    <a:pt x="494" y="1732"/>
                    <a:pt x="1235" y="1732"/>
                  </a:cubicBezTo>
                  <a:cubicBezTo>
                    <a:pt x="1380" y="1732"/>
                    <a:pt x="1535" y="1692"/>
                    <a:pt x="1691" y="1598"/>
                  </a:cubicBezTo>
                  <a:cubicBezTo>
                    <a:pt x="2073" y="1343"/>
                    <a:pt x="2201" y="834"/>
                    <a:pt x="1946" y="388"/>
                  </a:cubicBezTo>
                  <a:cubicBezTo>
                    <a:pt x="1782" y="141"/>
                    <a:pt x="1511" y="0"/>
                    <a:pt x="1237"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300550" y="3176700"/>
              <a:ext cx="132175" cy="128625"/>
            </a:xfrm>
            <a:custGeom>
              <a:avLst/>
              <a:gdLst/>
              <a:ahLst/>
              <a:cxnLst/>
              <a:rect l="l" t="t" r="r" b="b"/>
              <a:pathLst>
                <a:path w="5287" h="5145" extrusionOk="0">
                  <a:moveTo>
                    <a:pt x="2925" y="0"/>
                  </a:moveTo>
                  <a:cubicBezTo>
                    <a:pt x="1798" y="0"/>
                    <a:pt x="689" y="715"/>
                    <a:pt x="394" y="2007"/>
                  </a:cubicBezTo>
                  <a:cubicBezTo>
                    <a:pt x="0" y="3727"/>
                    <a:pt x="1391" y="5145"/>
                    <a:pt x="2925" y="5145"/>
                  </a:cubicBezTo>
                  <a:cubicBezTo>
                    <a:pt x="3377" y="5145"/>
                    <a:pt x="3843" y="5021"/>
                    <a:pt x="4278" y="4745"/>
                  </a:cubicBezTo>
                  <a:cubicBezTo>
                    <a:pt x="4469" y="4618"/>
                    <a:pt x="4661" y="4427"/>
                    <a:pt x="4852" y="4236"/>
                  </a:cubicBezTo>
                  <a:lnTo>
                    <a:pt x="4469" y="3662"/>
                  </a:lnTo>
                  <a:lnTo>
                    <a:pt x="4406" y="3726"/>
                  </a:lnTo>
                  <a:cubicBezTo>
                    <a:pt x="4278" y="3917"/>
                    <a:pt x="4087" y="4045"/>
                    <a:pt x="3896" y="4172"/>
                  </a:cubicBezTo>
                  <a:cubicBezTo>
                    <a:pt x="3578" y="4374"/>
                    <a:pt x="3237" y="4465"/>
                    <a:pt x="2904" y="4465"/>
                  </a:cubicBezTo>
                  <a:cubicBezTo>
                    <a:pt x="1771" y="4465"/>
                    <a:pt x="735" y="3414"/>
                    <a:pt x="1031" y="2134"/>
                  </a:cubicBezTo>
                  <a:cubicBezTo>
                    <a:pt x="1250" y="1181"/>
                    <a:pt x="2082" y="650"/>
                    <a:pt x="2918" y="650"/>
                  </a:cubicBezTo>
                  <a:cubicBezTo>
                    <a:pt x="3535" y="650"/>
                    <a:pt x="4155" y="939"/>
                    <a:pt x="4533" y="1561"/>
                  </a:cubicBezTo>
                  <a:cubicBezTo>
                    <a:pt x="4589" y="1673"/>
                    <a:pt x="4683" y="1719"/>
                    <a:pt x="4782" y="1719"/>
                  </a:cubicBezTo>
                  <a:cubicBezTo>
                    <a:pt x="5021" y="1719"/>
                    <a:pt x="5286" y="1449"/>
                    <a:pt x="5106" y="1179"/>
                  </a:cubicBezTo>
                  <a:cubicBezTo>
                    <a:pt x="4571" y="376"/>
                    <a:pt x="3743" y="0"/>
                    <a:pt x="2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6431625" y="3255375"/>
              <a:ext cx="53900" cy="42800"/>
            </a:xfrm>
            <a:custGeom>
              <a:avLst/>
              <a:gdLst/>
              <a:ahLst/>
              <a:cxnLst/>
              <a:rect l="l" t="t" r="r" b="b"/>
              <a:pathLst>
                <a:path w="2156" h="1712" extrusionOk="0">
                  <a:moveTo>
                    <a:pt x="1192" y="1"/>
                  </a:moveTo>
                  <a:cubicBezTo>
                    <a:pt x="1042" y="1"/>
                    <a:pt x="890" y="43"/>
                    <a:pt x="755" y="133"/>
                  </a:cubicBezTo>
                  <a:cubicBezTo>
                    <a:pt x="1" y="672"/>
                    <a:pt x="522" y="1711"/>
                    <a:pt x="1240" y="1711"/>
                  </a:cubicBezTo>
                  <a:cubicBezTo>
                    <a:pt x="1371" y="1711"/>
                    <a:pt x="1509" y="1677"/>
                    <a:pt x="1646" y="1598"/>
                  </a:cubicBezTo>
                  <a:cubicBezTo>
                    <a:pt x="2029" y="1343"/>
                    <a:pt x="2156" y="834"/>
                    <a:pt x="1901" y="388"/>
                  </a:cubicBezTo>
                  <a:cubicBezTo>
                    <a:pt x="1737" y="141"/>
                    <a:pt x="1466" y="1"/>
                    <a:pt x="1192"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6340400" y="3240675"/>
              <a:ext cx="132100" cy="128975"/>
            </a:xfrm>
            <a:custGeom>
              <a:avLst/>
              <a:gdLst/>
              <a:ahLst/>
              <a:cxnLst/>
              <a:rect l="l" t="t" r="r" b="b"/>
              <a:pathLst>
                <a:path w="5284" h="5159" extrusionOk="0">
                  <a:moveTo>
                    <a:pt x="2921" y="1"/>
                  </a:moveTo>
                  <a:cubicBezTo>
                    <a:pt x="1798" y="1"/>
                    <a:pt x="685" y="714"/>
                    <a:pt x="392" y="1995"/>
                  </a:cubicBezTo>
                  <a:cubicBezTo>
                    <a:pt x="0" y="3709"/>
                    <a:pt x="1378" y="5159"/>
                    <a:pt x="2904" y="5159"/>
                  </a:cubicBezTo>
                  <a:cubicBezTo>
                    <a:pt x="3363" y="5159"/>
                    <a:pt x="3835" y="5028"/>
                    <a:pt x="4277" y="4733"/>
                  </a:cubicBezTo>
                  <a:cubicBezTo>
                    <a:pt x="4531" y="4606"/>
                    <a:pt x="4722" y="4479"/>
                    <a:pt x="4850" y="4288"/>
                  </a:cubicBezTo>
                  <a:lnTo>
                    <a:pt x="4468" y="3651"/>
                  </a:lnTo>
                  <a:lnTo>
                    <a:pt x="4468" y="3714"/>
                  </a:lnTo>
                  <a:cubicBezTo>
                    <a:pt x="4277" y="3906"/>
                    <a:pt x="4149" y="4097"/>
                    <a:pt x="3958" y="4224"/>
                  </a:cubicBezTo>
                  <a:cubicBezTo>
                    <a:pt x="3625" y="4426"/>
                    <a:pt x="3273" y="4517"/>
                    <a:pt x="2932" y="4517"/>
                  </a:cubicBezTo>
                  <a:cubicBezTo>
                    <a:pt x="1769" y="4517"/>
                    <a:pt x="733" y="3466"/>
                    <a:pt x="1029" y="2186"/>
                  </a:cubicBezTo>
                  <a:cubicBezTo>
                    <a:pt x="1250" y="1190"/>
                    <a:pt x="2090" y="643"/>
                    <a:pt x="2932" y="643"/>
                  </a:cubicBezTo>
                  <a:cubicBezTo>
                    <a:pt x="3544" y="643"/>
                    <a:pt x="4156" y="933"/>
                    <a:pt x="4531" y="1549"/>
                  </a:cubicBezTo>
                  <a:cubicBezTo>
                    <a:pt x="4607" y="1663"/>
                    <a:pt x="4711" y="1709"/>
                    <a:pt x="4814" y="1709"/>
                  </a:cubicBezTo>
                  <a:cubicBezTo>
                    <a:pt x="5054" y="1709"/>
                    <a:pt x="5283" y="1454"/>
                    <a:pt x="5104" y="1231"/>
                  </a:cubicBezTo>
                  <a:cubicBezTo>
                    <a:pt x="4590" y="391"/>
                    <a:pt x="3753" y="1"/>
                    <a:pt x="29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6474375" y="3319125"/>
              <a:ext cx="55075" cy="43400"/>
            </a:xfrm>
            <a:custGeom>
              <a:avLst/>
              <a:gdLst/>
              <a:ahLst/>
              <a:cxnLst/>
              <a:rect l="l" t="t" r="r" b="b"/>
              <a:pathLst>
                <a:path w="2203" h="1736" extrusionOk="0">
                  <a:moveTo>
                    <a:pt x="1106" y="1"/>
                  </a:moveTo>
                  <a:cubicBezTo>
                    <a:pt x="950" y="1"/>
                    <a:pt x="790" y="43"/>
                    <a:pt x="637" y="131"/>
                  </a:cubicBezTo>
                  <a:cubicBezTo>
                    <a:pt x="0" y="576"/>
                    <a:pt x="191" y="1532"/>
                    <a:pt x="955" y="1723"/>
                  </a:cubicBezTo>
                  <a:cubicBezTo>
                    <a:pt x="1004" y="1732"/>
                    <a:pt x="1053" y="1736"/>
                    <a:pt x="1100" y="1736"/>
                  </a:cubicBezTo>
                  <a:cubicBezTo>
                    <a:pt x="1731" y="1736"/>
                    <a:pt x="2202" y="982"/>
                    <a:pt x="1847" y="449"/>
                  </a:cubicBezTo>
                  <a:cubicBezTo>
                    <a:pt x="1680" y="156"/>
                    <a:pt x="1402" y="1"/>
                    <a:pt x="1106"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6381825" y="3304375"/>
              <a:ext cx="130325" cy="129175"/>
            </a:xfrm>
            <a:custGeom>
              <a:avLst/>
              <a:gdLst/>
              <a:ahLst/>
              <a:cxnLst/>
              <a:rect l="l" t="t" r="r" b="b"/>
              <a:pathLst>
                <a:path w="5213" h="5167" extrusionOk="0">
                  <a:moveTo>
                    <a:pt x="2861" y="0"/>
                  </a:moveTo>
                  <a:cubicBezTo>
                    <a:pt x="1744" y="0"/>
                    <a:pt x="647" y="713"/>
                    <a:pt x="391" y="1994"/>
                  </a:cubicBezTo>
                  <a:cubicBezTo>
                    <a:pt x="1" y="3748"/>
                    <a:pt x="1325" y="5166"/>
                    <a:pt x="2853" y="5166"/>
                  </a:cubicBezTo>
                  <a:cubicBezTo>
                    <a:pt x="3322" y="5166"/>
                    <a:pt x="3811" y="5032"/>
                    <a:pt x="4275" y="4733"/>
                  </a:cubicBezTo>
                  <a:cubicBezTo>
                    <a:pt x="4466" y="4605"/>
                    <a:pt x="4657" y="4478"/>
                    <a:pt x="4848" y="4287"/>
                  </a:cubicBezTo>
                  <a:lnTo>
                    <a:pt x="4466" y="3650"/>
                  </a:lnTo>
                  <a:lnTo>
                    <a:pt x="4403" y="3714"/>
                  </a:lnTo>
                  <a:cubicBezTo>
                    <a:pt x="4275" y="3905"/>
                    <a:pt x="4084" y="4096"/>
                    <a:pt x="3893" y="4223"/>
                  </a:cubicBezTo>
                  <a:cubicBezTo>
                    <a:pt x="3561" y="4426"/>
                    <a:pt x="3211" y="4517"/>
                    <a:pt x="2875" y="4517"/>
                  </a:cubicBezTo>
                  <a:cubicBezTo>
                    <a:pt x="1730" y="4517"/>
                    <a:pt x="732" y="3465"/>
                    <a:pt x="1027" y="2185"/>
                  </a:cubicBezTo>
                  <a:cubicBezTo>
                    <a:pt x="1250" y="1221"/>
                    <a:pt x="2077" y="689"/>
                    <a:pt x="2905" y="689"/>
                  </a:cubicBezTo>
                  <a:cubicBezTo>
                    <a:pt x="3499" y="689"/>
                    <a:pt x="4094" y="963"/>
                    <a:pt x="4466" y="1549"/>
                  </a:cubicBezTo>
                  <a:cubicBezTo>
                    <a:pt x="4548" y="1670"/>
                    <a:pt x="4661" y="1721"/>
                    <a:pt x="4770" y="1721"/>
                  </a:cubicBezTo>
                  <a:cubicBezTo>
                    <a:pt x="5002" y="1721"/>
                    <a:pt x="5213" y="1490"/>
                    <a:pt x="5040" y="1230"/>
                  </a:cubicBezTo>
                  <a:cubicBezTo>
                    <a:pt x="4525" y="391"/>
                    <a:pt x="3688" y="0"/>
                    <a:pt x="2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6515750" y="3383525"/>
              <a:ext cx="53450" cy="42725"/>
            </a:xfrm>
            <a:custGeom>
              <a:avLst/>
              <a:gdLst/>
              <a:ahLst/>
              <a:cxnLst/>
              <a:rect l="l" t="t" r="r" b="b"/>
              <a:pathLst>
                <a:path w="2138" h="1709" extrusionOk="0">
                  <a:moveTo>
                    <a:pt x="1063" y="0"/>
                  </a:moveTo>
                  <a:cubicBezTo>
                    <a:pt x="917" y="0"/>
                    <a:pt x="770" y="36"/>
                    <a:pt x="638" y="102"/>
                  </a:cubicBezTo>
                  <a:cubicBezTo>
                    <a:pt x="1" y="548"/>
                    <a:pt x="128" y="1503"/>
                    <a:pt x="893" y="1694"/>
                  </a:cubicBezTo>
                  <a:cubicBezTo>
                    <a:pt x="945" y="1704"/>
                    <a:pt x="996" y="1708"/>
                    <a:pt x="1047" y="1708"/>
                  </a:cubicBezTo>
                  <a:cubicBezTo>
                    <a:pt x="1673" y="1708"/>
                    <a:pt x="2138" y="1010"/>
                    <a:pt x="1784" y="420"/>
                  </a:cubicBezTo>
                  <a:cubicBezTo>
                    <a:pt x="1617" y="129"/>
                    <a:pt x="1341" y="0"/>
                    <a:pt x="1063"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6421550" y="3368175"/>
              <a:ext cx="129250" cy="129800"/>
            </a:xfrm>
            <a:custGeom>
              <a:avLst/>
              <a:gdLst/>
              <a:ahLst/>
              <a:cxnLst/>
              <a:rect l="l" t="t" r="r" b="b"/>
              <a:pathLst>
                <a:path w="5170" h="5192" extrusionOk="0">
                  <a:moveTo>
                    <a:pt x="2900" y="0"/>
                  </a:moveTo>
                  <a:cubicBezTo>
                    <a:pt x="1789" y="0"/>
                    <a:pt x="688" y="730"/>
                    <a:pt x="394" y="2053"/>
                  </a:cubicBezTo>
                  <a:cubicBezTo>
                    <a:pt x="0" y="3774"/>
                    <a:pt x="1353" y="5191"/>
                    <a:pt x="2899" y="5191"/>
                  </a:cubicBezTo>
                  <a:cubicBezTo>
                    <a:pt x="3355" y="5191"/>
                    <a:pt x="3828" y="5068"/>
                    <a:pt x="4278" y="4792"/>
                  </a:cubicBezTo>
                  <a:cubicBezTo>
                    <a:pt x="4469" y="4601"/>
                    <a:pt x="4661" y="4473"/>
                    <a:pt x="4852" y="4282"/>
                  </a:cubicBezTo>
                  <a:lnTo>
                    <a:pt x="4469" y="3645"/>
                  </a:lnTo>
                  <a:lnTo>
                    <a:pt x="4406" y="3773"/>
                  </a:lnTo>
                  <a:cubicBezTo>
                    <a:pt x="4278" y="3900"/>
                    <a:pt x="4087" y="4091"/>
                    <a:pt x="3896" y="4219"/>
                  </a:cubicBezTo>
                  <a:cubicBezTo>
                    <a:pt x="3578" y="4421"/>
                    <a:pt x="3237" y="4512"/>
                    <a:pt x="2904" y="4512"/>
                  </a:cubicBezTo>
                  <a:cubicBezTo>
                    <a:pt x="1771" y="4512"/>
                    <a:pt x="735" y="3460"/>
                    <a:pt x="1031" y="2181"/>
                  </a:cubicBezTo>
                  <a:cubicBezTo>
                    <a:pt x="1253" y="1217"/>
                    <a:pt x="2101" y="684"/>
                    <a:pt x="2948" y="684"/>
                  </a:cubicBezTo>
                  <a:cubicBezTo>
                    <a:pt x="3555" y="684"/>
                    <a:pt x="4161" y="959"/>
                    <a:pt x="4533" y="1544"/>
                  </a:cubicBezTo>
                  <a:cubicBezTo>
                    <a:pt x="4574" y="1665"/>
                    <a:pt x="4665" y="1709"/>
                    <a:pt x="4775" y="1709"/>
                  </a:cubicBezTo>
                  <a:cubicBezTo>
                    <a:pt x="4839" y="1709"/>
                    <a:pt x="4909" y="1695"/>
                    <a:pt x="4979" y="1671"/>
                  </a:cubicBezTo>
                  <a:cubicBezTo>
                    <a:pt x="5106" y="1608"/>
                    <a:pt x="5170" y="1353"/>
                    <a:pt x="5043" y="1226"/>
                  </a:cubicBezTo>
                  <a:cubicBezTo>
                    <a:pt x="4531" y="391"/>
                    <a:pt x="3713" y="0"/>
                    <a:pt x="2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6554025" y="3447475"/>
              <a:ext cx="52500" cy="42225"/>
            </a:xfrm>
            <a:custGeom>
              <a:avLst/>
              <a:gdLst/>
              <a:ahLst/>
              <a:cxnLst/>
              <a:rect l="l" t="t" r="r" b="b"/>
              <a:pathLst>
                <a:path w="2100" h="1689" extrusionOk="0">
                  <a:moveTo>
                    <a:pt x="1162" y="1"/>
                  </a:moveTo>
                  <a:cubicBezTo>
                    <a:pt x="577" y="1"/>
                    <a:pt x="0" y="635"/>
                    <a:pt x="444" y="1301"/>
                  </a:cubicBezTo>
                  <a:cubicBezTo>
                    <a:pt x="609" y="1548"/>
                    <a:pt x="879" y="1689"/>
                    <a:pt x="1153" y="1689"/>
                  </a:cubicBezTo>
                  <a:cubicBezTo>
                    <a:pt x="1304" y="1689"/>
                    <a:pt x="1455" y="1646"/>
                    <a:pt x="1590" y="1556"/>
                  </a:cubicBezTo>
                  <a:cubicBezTo>
                    <a:pt x="1973" y="1301"/>
                    <a:pt x="2100" y="792"/>
                    <a:pt x="1845" y="410"/>
                  </a:cubicBezTo>
                  <a:cubicBezTo>
                    <a:pt x="1672" y="120"/>
                    <a:pt x="1416" y="1"/>
                    <a:pt x="1162" y="1"/>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461350" y="3433025"/>
              <a:ext cx="131075" cy="128625"/>
            </a:xfrm>
            <a:custGeom>
              <a:avLst/>
              <a:gdLst/>
              <a:ahLst/>
              <a:cxnLst/>
              <a:rect l="l" t="t" r="r" b="b"/>
              <a:pathLst>
                <a:path w="5243" h="5145" extrusionOk="0">
                  <a:moveTo>
                    <a:pt x="2952" y="0"/>
                  </a:moveTo>
                  <a:cubicBezTo>
                    <a:pt x="1819" y="0"/>
                    <a:pt x="689" y="715"/>
                    <a:pt x="394" y="2007"/>
                  </a:cubicBezTo>
                  <a:cubicBezTo>
                    <a:pt x="0" y="3728"/>
                    <a:pt x="1391" y="5145"/>
                    <a:pt x="2925" y="5145"/>
                  </a:cubicBezTo>
                  <a:cubicBezTo>
                    <a:pt x="3378" y="5145"/>
                    <a:pt x="3843" y="5021"/>
                    <a:pt x="4279" y="4745"/>
                  </a:cubicBezTo>
                  <a:cubicBezTo>
                    <a:pt x="4533" y="4554"/>
                    <a:pt x="4724" y="4427"/>
                    <a:pt x="4852" y="4236"/>
                  </a:cubicBezTo>
                  <a:lnTo>
                    <a:pt x="4470" y="3663"/>
                  </a:lnTo>
                  <a:lnTo>
                    <a:pt x="4406" y="3726"/>
                  </a:lnTo>
                  <a:cubicBezTo>
                    <a:pt x="4279" y="3917"/>
                    <a:pt x="4151" y="4045"/>
                    <a:pt x="3960" y="4172"/>
                  </a:cubicBezTo>
                  <a:cubicBezTo>
                    <a:pt x="3627" y="4375"/>
                    <a:pt x="3275" y="4465"/>
                    <a:pt x="2934" y="4465"/>
                  </a:cubicBezTo>
                  <a:cubicBezTo>
                    <a:pt x="1771" y="4465"/>
                    <a:pt x="735" y="3414"/>
                    <a:pt x="1031" y="2134"/>
                  </a:cubicBezTo>
                  <a:cubicBezTo>
                    <a:pt x="1251" y="1181"/>
                    <a:pt x="2082" y="650"/>
                    <a:pt x="2918" y="650"/>
                  </a:cubicBezTo>
                  <a:cubicBezTo>
                    <a:pt x="3535" y="650"/>
                    <a:pt x="4155" y="939"/>
                    <a:pt x="4533" y="1561"/>
                  </a:cubicBezTo>
                  <a:cubicBezTo>
                    <a:pt x="4606" y="1652"/>
                    <a:pt x="4700" y="1691"/>
                    <a:pt x="4793" y="1691"/>
                  </a:cubicBezTo>
                  <a:cubicBezTo>
                    <a:pt x="5023" y="1691"/>
                    <a:pt x="5243" y="1451"/>
                    <a:pt x="5106" y="1179"/>
                  </a:cubicBezTo>
                  <a:cubicBezTo>
                    <a:pt x="4598" y="376"/>
                    <a:pt x="3774" y="0"/>
                    <a:pt x="2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6596025" y="3511875"/>
              <a:ext cx="56600" cy="42775"/>
            </a:xfrm>
            <a:custGeom>
              <a:avLst/>
              <a:gdLst/>
              <a:ahLst/>
              <a:cxnLst/>
              <a:rect l="l" t="t" r="r" b="b"/>
              <a:pathLst>
                <a:path w="2264" h="1711" extrusionOk="0">
                  <a:moveTo>
                    <a:pt x="1124" y="0"/>
                  </a:moveTo>
                  <a:cubicBezTo>
                    <a:pt x="546" y="0"/>
                    <a:pt x="0" y="605"/>
                    <a:pt x="356" y="1273"/>
                  </a:cubicBezTo>
                  <a:cubicBezTo>
                    <a:pt x="531" y="1583"/>
                    <a:pt x="794" y="1710"/>
                    <a:pt x="1057" y="1710"/>
                  </a:cubicBezTo>
                  <a:cubicBezTo>
                    <a:pt x="1659" y="1710"/>
                    <a:pt x="2264" y="1046"/>
                    <a:pt x="1821" y="381"/>
                  </a:cubicBezTo>
                  <a:cubicBezTo>
                    <a:pt x="1629" y="113"/>
                    <a:pt x="1374" y="0"/>
                    <a:pt x="1124" y="0"/>
                  </a:cubicBez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6475225" y="3495725"/>
              <a:ext cx="159525" cy="130700"/>
            </a:xfrm>
            <a:custGeom>
              <a:avLst/>
              <a:gdLst/>
              <a:ahLst/>
              <a:cxnLst/>
              <a:rect l="l" t="t" r="r" b="b"/>
              <a:pathLst>
                <a:path w="6381" h="5228" extrusionOk="0">
                  <a:moveTo>
                    <a:pt x="4103" y="0"/>
                  </a:moveTo>
                  <a:cubicBezTo>
                    <a:pt x="3831" y="0"/>
                    <a:pt x="3552" y="44"/>
                    <a:pt x="3278" y="136"/>
                  </a:cubicBezTo>
                  <a:lnTo>
                    <a:pt x="3087" y="199"/>
                  </a:lnTo>
                  <a:lnTo>
                    <a:pt x="3023" y="199"/>
                  </a:lnTo>
                  <a:lnTo>
                    <a:pt x="2896" y="263"/>
                  </a:lnTo>
                  <a:lnTo>
                    <a:pt x="2832" y="263"/>
                  </a:lnTo>
                  <a:cubicBezTo>
                    <a:pt x="2768" y="263"/>
                    <a:pt x="2641" y="327"/>
                    <a:pt x="2577" y="390"/>
                  </a:cubicBezTo>
                  <a:cubicBezTo>
                    <a:pt x="0" y="1810"/>
                    <a:pt x="1549" y="5228"/>
                    <a:pt x="3817" y="5228"/>
                  </a:cubicBezTo>
                  <a:cubicBezTo>
                    <a:pt x="4295" y="5228"/>
                    <a:pt x="4805" y="5076"/>
                    <a:pt x="5316" y="4721"/>
                  </a:cubicBezTo>
                  <a:cubicBezTo>
                    <a:pt x="5379" y="4657"/>
                    <a:pt x="5507" y="4593"/>
                    <a:pt x="5570" y="4593"/>
                  </a:cubicBezTo>
                  <a:lnTo>
                    <a:pt x="5634" y="4530"/>
                  </a:lnTo>
                  <a:lnTo>
                    <a:pt x="5698" y="4402"/>
                  </a:lnTo>
                  <a:lnTo>
                    <a:pt x="5761" y="4339"/>
                  </a:lnTo>
                  <a:lnTo>
                    <a:pt x="5889" y="4211"/>
                  </a:lnTo>
                  <a:cubicBezTo>
                    <a:pt x="5952" y="4148"/>
                    <a:pt x="6016" y="4084"/>
                    <a:pt x="6080" y="3957"/>
                  </a:cubicBezTo>
                  <a:cubicBezTo>
                    <a:pt x="5889" y="3893"/>
                    <a:pt x="5698" y="3766"/>
                    <a:pt x="5570" y="3638"/>
                  </a:cubicBezTo>
                  <a:lnTo>
                    <a:pt x="5443" y="3766"/>
                  </a:lnTo>
                  <a:cubicBezTo>
                    <a:pt x="5443" y="3829"/>
                    <a:pt x="5379" y="3829"/>
                    <a:pt x="5379" y="3893"/>
                  </a:cubicBezTo>
                  <a:lnTo>
                    <a:pt x="5252" y="3957"/>
                  </a:lnTo>
                  <a:lnTo>
                    <a:pt x="5061" y="4084"/>
                  </a:lnTo>
                  <a:cubicBezTo>
                    <a:pt x="4695" y="4321"/>
                    <a:pt x="4333" y="4423"/>
                    <a:pt x="3994" y="4423"/>
                  </a:cubicBezTo>
                  <a:cubicBezTo>
                    <a:pt x="2327" y="4423"/>
                    <a:pt x="1223" y="1948"/>
                    <a:pt x="3023" y="836"/>
                  </a:cubicBezTo>
                  <a:lnTo>
                    <a:pt x="3214" y="772"/>
                  </a:lnTo>
                  <a:lnTo>
                    <a:pt x="3278" y="772"/>
                  </a:lnTo>
                  <a:lnTo>
                    <a:pt x="3405" y="709"/>
                  </a:lnTo>
                  <a:lnTo>
                    <a:pt x="3724" y="709"/>
                  </a:lnTo>
                  <a:cubicBezTo>
                    <a:pt x="3835" y="690"/>
                    <a:pt x="3946" y="681"/>
                    <a:pt x="4057" y="681"/>
                  </a:cubicBezTo>
                  <a:cubicBezTo>
                    <a:pt x="4704" y="681"/>
                    <a:pt x="5317" y="993"/>
                    <a:pt x="5698" y="1537"/>
                  </a:cubicBezTo>
                  <a:cubicBezTo>
                    <a:pt x="5759" y="1659"/>
                    <a:pt x="5858" y="1709"/>
                    <a:pt x="5958" y="1709"/>
                  </a:cubicBezTo>
                  <a:cubicBezTo>
                    <a:pt x="6170" y="1709"/>
                    <a:pt x="6381" y="1478"/>
                    <a:pt x="6207" y="1218"/>
                  </a:cubicBezTo>
                  <a:cubicBezTo>
                    <a:pt x="5771" y="443"/>
                    <a:pt x="4967" y="0"/>
                    <a:pt x="4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6206900" y="2316125"/>
              <a:ext cx="703725" cy="618350"/>
            </a:xfrm>
            <a:custGeom>
              <a:avLst/>
              <a:gdLst/>
              <a:ahLst/>
              <a:cxnLst/>
              <a:rect l="l" t="t" r="r" b="b"/>
              <a:pathLst>
                <a:path w="28149" h="24734" extrusionOk="0">
                  <a:moveTo>
                    <a:pt x="20338" y="0"/>
                  </a:moveTo>
                  <a:cubicBezTo>
                    <a:pt x="20183" y="0"/>
                    <a:pt x="20023" y="42"/>
                    <a:pt x="19870" y="130"/>
                  </a:cubicBezTo>
                  <a:lnTo>
                    <a:pt x="510" y="12357"/>
                  </a:lnTo>
                  <a:cubicBezTo>
                    <a:pt x="128" y="12612"/>
                    <a:pt x="0" y="13121"/>
                    <a:pt x="255" y="13567"/>
                  </a:cubicBezTo>
                  <a:lnTo>
                    <a:pt x="7069" y="24330"/>
                  </a:lnTo>
                  <a:cubicBezTo>
                    <a:pt x="7226" y="24604"/>
                    <a:pt x="7479" y="24733"/>
                    <a:pt x="7754" y="24733"/>
                  </a:cubicBezTo>
                  <a:cubicBezTo>
                    <a:pt x="7926" y="24733"/>
                    <a:pt x="8107" y="24683"/>
                    <a:pt x="8279" y="24584"/>
                  </a:cubicBezTo>
                  <a:lnTo>
                    <a:pt x="27639" y="12421"/>
                  </a:lnTo>
                  <a:cubicBezTo>
                    <a:pt x="28021" y="12166"/>
                    <a:pt x="28149" y="11593"/>
                    <a:pt x="27894" y="11211"/>
                  </a:cubicBezTo>
                  <a:lnTo>
                    <a:pt x="21080" y="448"/>
                  </a:lnTo>
                  <a:cubicBezTo>
                    <a:pt x="20912" y="155"/>
                    <a:pt x="20635" y="0"/>
                    <a:pt x="203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6649500" y="3003750"/>
              <a:ext cx="453775" cy="296575"/>
            </a:xfrm>
            <a:custGeom>
              <a:avLst/>
              <a:gdLst/>
              <a:ahLst/>
              <a:cxnLst/>
              <a:rect l="l" t="t" r="r" b="b"/>
              <a:pathLst>
                <a:path w="18151" h="11863" extrusionOk="0">
                  <a:moveTo>
                    <a:pt x="17279" y="1"/>
                  </a:moveTo>
                  <a:cubicBezTo>
                    <a:pt x="17136" y="1"/>
                    <a:pt x="16994" y="43"/>
                    <a:pt x="16877" y="136"/>
                  </a:cubicBezTo>
                  <a:lnTo>
                    <a:pt x="446" y="10453"/>
                  </a:lnTo>
                  <a:cubicBezTo>
                    <a:pt x="128" y="10708"/>
                    <a:pt x="0" y="11154"/>
                    <a:pt x="191" y="11536"/>
                  </a:cubicBezTo>
                  <a:cubicBezTo>
                    <a:pt x="353" y="11737"/>
                    <a:pt x="590" y="11862"/>
                    <a:pt x="840" y="11862"/>
                  </a:cubicBezTo>
                  <a:cubicBezTo>
                    <a:pt x="985" y="11862"/>
                    <a:pt x="1134" y="11820"/>
                    <a:pt x="1274" y="11727"/>
                  </a:cubicBezTo>
                  <a:lnTo>
                    <a:pt x="17705" y="1410"/>
                  </a:lnTo>
                  <a:cubicBezTo>
                    <a:pt x="18023" y="1155"/>
                    <a:pt x="18150" y="709"/>
                    <a:pt x="17896" y="327"/>
                  </a:cubicBezTo>
                  <a:cubicBezTo>
                    <a:pt x="17775" y="126"/>
                    <a:pt x="17526" y="1"/>
                    <a:pt x="17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6592175" y="2915375"/>
              <a:ext cx="453775" cy="296225"/>
            </a:xfrm>
            <a:custGeom>
              <a:avLst/>
              <a:gdLst/>
              <a:ahLst/>
              <a:cxnLst/>
              <a:rect l="l" t="t" r="r" b="b"/>
              <a:pathLst>
                <a:path w="18151" h="11849" extrusionOk="0">
                  <a:moveTo>
                    <a:pt x="17301" y="1"/>
                  </a:moveTo>
                  <a:cubicBezTo>
                    <a:pt x="17159" y="1"/>
                    <a:pt x="17014" y="36"/>
                    <a:pt x="16877" y="105"/>
                  </a:cubicBezTo>
                  <a:lnTo>
                    <a:pt x="447" y="10422"/>
                  </a:lnTo>
                  <a:cubicBezTo>
                    <a:pt x="128" y="10677"/>
                    <a:pt x="1" y="11122"/>
                    <a:pt x="255" y="11504"/>
                  </a:cubicBezTo>
                  <a:cubicBezTo>
                    <a:pt x="385" y="11721"/>
                    <a:pt x="633" y="11849"/>
                    <a:pt x="898" y="11849"/>
                  </a:cubicBezTo>
                  <a:cubicBezTo>
                    <a:pt x="1023" y="11849"/>
                    <a:pt x="1152" y="11820"/>
                    <a:pt x="1274" y="11759"/>
                  </a:cubicBezTo>
                  <a:lnTo>
                    <a:pt x="17705" y="1379"/>
                  </a:lnTo>
                  <a:cubicBezTo>
                    <a:pt x="18023" y="1124"/>
                    <a:pt x="18151" y="678"/>
                    <a:pt x="17960" y="360"/>
                  </a:cubicBezTo>
                  <a:cubicBezTo>
                    <a:pt x="17796" y="115"/>
                    <a:pt x="17554" y="1"/>
                    <a:pt x="17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veikslėlis 8">
            <a:extLst>
              <a:ext uri="{FF2B5EF4-FFF2-40B4-BE49-F238E27FC236}">
                <a16:creationId xmlns:a16="http://schemas.microsoft.com/office/drawing/2014/main" id="{FC432BF8-06E4-414A-9E2F-1F95A13D37FA}"/>
              </a:ext>
            </a:extLst>
          </p:cNvPr>
          <p:cNvPicPr>
            <a:picLocks noChangeAspect="1"/>
          </p:cNvPicPr>
          <p:nvPr/>
        </p:nvPicPr>
        <p:blipFill>
          <a:blip r:embed="rId2"/>
          <a:stretch>
            <a:fillRect/>
          </a:stretch>
        </p:blipFill>
        <p:spPr>
          <a:xfrm>
            <a:off x="1590953" y="284415"/>
            <a:ext cx="6125691" cy="4294089"/>
          </a:xfrm>
          <a:prstGeom prst="rect">
            <a:avLst/>
          </a:prstGeom>
        </p:spPr>
      </p:pic>
    </p:spTree>
    <p:extLst>
      <p:ext uri="{BB962C8B-B14F-4D97-AF65-F5344CB8AC3E}">
        <p14:creationId xmlns:p14="http://schemas.microsoft.com/office/powerpoint/2010/main" val="220995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97F7650-782C-4629-A584-5EE5DFF7ED36}"/>
              </a:ext>
            </a:extLst>
          </p:cNvPr>
          <p:cNvSpPr>
            <a:spLocks noGrp="1"/>
          </p:cNvSpPr>
          <p:nvPr>
            <p:ph type="title"/>
          </p:nvPr>
        </p:nvSpPr>
        <p:spPr>
          <a:xfrm>
            <a:off x="497681" y="3511276"/>
            <a:ext cx="4981285" cy="841800"/>
          </a:xfrm>
        </p:spPr>
        <p:txBody>
          <a:bodyPr/>
          <a:lstStyle/>
          <a:p>
            <a:r>
              <a:rPr lang="lt-LT" sz="4400" dirty="0">
                <a:latin typeface="Jokerman" panose="04090605060D06020702" pitchFamily="82" charset="0"/>
              </a:rPr>
              <a:t>Vaikystės herbas (5-8 kl.)</a:t>
            </a:r>
            <a:endParaRPr lang="en-US" sz="4400" dirty="0">
              <a:latin typeface="Jokerman" panose="04090605060D06020702" pitchFamily="82" charset="0"/>
            </a:endParaRPr>
          </a:p>
        </p:txBody>
      </p:sp>
      <p:pic>
        <p:nvPicPr>
          <p:cNvPr id="4" name="Paveikslėlis 3">
            <a:extLst>
              <a:ext uri="{FF2B5EF4-FFF2-40B4-BE49-F238E27FC236}">
                <a16:creationId xmlns:a16="http://schemas.microsoft.com/office/drawing/2014/main" id="{9FF8B35D-26D1-489D-9D6D-4A7E8AC8417E}"/>
              </a:ext>
            </a:extLst>
          </p:cNvPr>
          <p:cNvPicPr>
            <a:picLocks noChangeAspect="1"/>
          </p:cNvPicPr>
          <p:nvPr/>
        </p:nvPicPr>
        <p:blipFill>
          <a:blip r:embed="rId2"/>
          <a:stretch>
            <a:fillRect/>
          </a:stretch>
        </p:blipFill>
        <p:spPr>
          <a:xfrm>
            <a:off x="3546707" y="443401"/>
            <a:ext cx="3657917" cy="2377646"/>
          </a:xfrm>
          <a:prstGeom prst="rect">
            <a:avLst/>
          </a:prstGeom>
        </p:spPr>
      </p:pic>
      <p:sp>
        <p:nvSpPr>
          <p:cNvPr id="5" name="Google Shape;1616;p59">
            <a:extLst>
              <a:ext uri="{FF2B5EF4-FFF2-40B4-BE49-F238E27FC236}">
                <a16:creationId xmlns:a16="http://schemas.microsoft.com/office/drawing/2014/main" id="{CEE80D70-DBFF-42FD-8F9C-A3C9FA60806E}"/>
              </a:ext>
            </a:extLst>
          </p:cNvPr>
          <p:cNvSpPr txBox="1">
            <a:spLocks noGrp="1"/>
          </p:cNvSpPr>
          <p:nvPr>
            <p:ph type="title" idx="2"/>
          </p:nvPr>
        </p:nvSpPr>
        <p:spPr>
          <a:xfrm>
            <a:off x="3487234" y="378674"/>
            <a:ext cx="3594000" cy="25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lt-LT" dirty="0"/>
              <a:t>3</a:t>
            </a:r>
            <a:endParaRPr dirty="0"/>
          </a:p>
        </p:txBody>
      </p:sp>
    </p:spTree>
    <p:extLst>
      <p:ext uri="{BB962C8B-B14F-4D97-AF65-F5344CB8AC3E}">
        <p14:creationId xmlns:p14="http://schemas.microsoft.com/office/powerpoint/2010/main" val="2507598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grpSp>
        <p:nvGrpSpPr>
          <p:cNvPr id="1428" name="Google Shape;1428;p55"/>
          <p:cNvGrpSpPr/>
          <p:nvPr/>
        </p:nvGrpSpPr>
        <p:grpSpPr>
          <a:xfrm rot="-151149">
            <a:off x="487735" y="4578364"/>
            <a:ext cx="7676268" cy="596863"/>
            <a:chOff x="233000" y="2487000"/>
            <a:chExt cx="7133150" cy="729225"/>
          </a:xfrm>
        </p:grpSpPr>
        <p:sp>
          <p:nvSpPr>
            <p:cNvPr id="1429" name="Google Shape;1429;p55"/>
            <p:cNvSpPr/>
            <p:nvPr/>
          </p:nvSpPr>
          <p:spPr>
            <a:xfrm>
              <a:off x="7351700" y="3042450"/>
              <a:ext cx="14450" cy="12900"/>
            </a:xfrm>
            <a:custGeom>
              <a:avLst/>
              <a:gdLst/>
              <a:ahLst/>
              <a:cxnLst/>
              <a:rect l="l" t="t" r="r" b="b"/>
              <a:pathLst>
                <a:path w="578" h="516" extrusionOk="0">
                  <a:moveTo>
                    <a:pt x="515" y="1"/>
                  </a:moveTo>
                  <a:cubicBezTo>
                    <a:pt x="453" y="1"/>
                    <a:pt x="330" y="52"/>
                    <a:pt x="145" y="178"/>
                  </a:cubicBezTo>
                  <a:lnTo>
                    <a:pt x="1" y="516"/>
                  </a:lnTo>
                  <a:lnTo>
                    <a:pt x="531" y="114"/>
                  </a:lnTo>
                  <a:cubicBezTo>
                    <a:pt x="578" y="44"/>
                    <a:pt x="572" y="1"/>
                    <a:pt x="5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5"/>
            <p:cNvSpPr/>
            <p:nvPr/>
          </p:nvSpPr>
          <p:spPr>
            <a:xfrm>
              <a:off x="7282925" y="3052925"/>
              <a:ext cx="59950" cy="41850"/>
            </a:xfrm>
            <a:custGeom>
              <a:avLst/>
              <a:gdLst/>
              <a:ahLst/>
              <a:cxnLst/>
              <a:rect l="l" t="t" r="r" b="b"/>
              <a:pathLst>
                <a:path w="2398" h="1674" extrusionOk="0">
                  <a:moveTo>
                    <a:pt x="2398" y="0"/>
                  </a:moveTo>
                  <a:cubicBezTo>
                    <a:pt x="2108" y="97"/>
                    <a:pt x="1818" y="242"/>
                    <a:pt x="1561" y="403"/>
                  </a:cubicBezTo>
                  <a:cubicBezTo>
                    <a:pt x="1239" y="580"/>
                    <a:pt x="950" y="789"/>
                    <a:pt x="676" y="1030"/>
                  </a:cubicBezTo>
                  <a:cubicBezTo>
                    <a:pt x="652" y="1037"/>
                    <a:pt x="633" y="1041"/>
                    <a:pt x="620" y="1041"/>
                  </a:cubicBezTo>
                  <a:cubicBezTo>
                    <a:pt x="548" y="1041"/>
                    <a:pt x="631" y="942"/>
                    <a:pt x="644" y="901"/>
                  </a:cubicBezTo>
                  <a:lnTo>
                    <a:pt x="644" y="901"/>
                  </a:lnTo>
                  <a:cubicBezTo>
                    <a:pt x="451" y="1046"/>
                    <a:pt x="290" y="1223"/>
                    <a:pt x="129" y="1416"/>
                  </a:cubicBezTo>
                  <a:cubicBezTo>
                    <a:pt x="17" y="1561"/>
                    <a:pt x="1" y="1657"/>
                    <a:pt x="194" y="1673"/>
                  </a:cubicBezTo>
                  <a:cubicBezTo>
                    <a:pt x="548" y="1255"/>
                    <a:pt x="692" y="1271"/>
                    <a:pt x="1030" y="789"/>
                  </a:cubicBezTo>
                  <a:cubicBezTo>
                    <a:pt x="1298" y="614"/>
                    <a:pt x="1541" y="524"/>
                    <a:pt x="1642" y="524"/>
                  </a:cubicBezTo>
                  <a:cubicBezTo>
                    <a:pt x="1681" y="524"/>
                    <a:pt x="1699" y="537"/>
                    <a:pt x="1690" y="563"/>
                  </a:cubicBezTo>
                  <a:cubicBezTo>
                    <a:pt x="1802" y="435"/>
                    <a:pt x="2285" y="242"/>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5"/>
            <p:cNvSpPr/>
            <p:nvPr/>
          </p:nvSpPr>
          <p:spPr>
            <a:xfrm>
              <a:off x="6285550" y="3126125"/>
              <a:ext cx="6050" cy="2425"/>
            </a:xfrm>
            <a:custGeom>
              <a:avLst/>
              <a:gdLst/>
              <a:ahLst/>
              <a:cxnLst/>
              <a:rect l="l" t="t" r="r" b="b"/>
              <a:pathLst>
                <a:path w="242" h="97" extrusionOk="0">
                  <a:moveTo>
                    <a:pt x="0" y="0"/>
                  </a:moveTo>
                  <a:lnTo>
                    <a:pt x="242" y="97"/>
                  </a:lnTo>
                  <a:cubicBezTo>
                    <a:pt x="161" y="65"/>
                    <a:pt x="81"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5"/>
            <p:cNvSpPr/>
            <p:nvPr/>
          </p:nvSpPr>
          <p:spPr>
            <a:xfrm>
              <a:off x="5688975" y="2881000"/>
              <a:ext cx="7025" cy="2750"/>
            </a:xfrm>
            <a:custGeom>
              <a:avLst/>
              <a:gdLst/>
              <a:ahLst/>
              <a:cxnLst/>
              <a:rect l="l" t="t" r="r" b="b"/>
              <a:pathLst>
                <a:path w="281" h="110" extrusionOk="0">
                  <a:moveTo>
                    <a:pt x="4" y="0"/>
                  </a:moveTo>
                  <a:cubicBezTo>
                    <a:pt x="0" y="0"/>
                    <a:pt x="1" y="3"/>
                    <a:pt x="7" y="9"/>
                  </a:cubicBezTo>
                  <a:cubicBezTo>
                    <a:pt x="154" y="76"/>
                    <a:pt x="235" y="109"/>
                    <a:pt x="267" y="109"/>
                  </a:cubicBezTo>
                  <a:cubicBezTo>
                    <a:pt x="273" y="109"/>
                    <a:pt x="277" y="108"/>
                    <a:pt x="280" y="105"/>
                  </a:cubicBezTo>
                  <a:cubicBezTo>
                    <a:pt x="136" y="53"/>
                    <a:pt x="23" y="0"/>
                    <a:pt x="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5"/>
            <p:cNvSpPr/>
            <p:nvPr/>
          </p:nvSpPr>
          <p:spPr>
            <a:xfrm>
              <a:off x="5592200" y="2828525"/>
              <a:ext cx="5650" cy="3225"/>
            </a:xfrm>
            <a:custGeom>
              <a:avLst/>
              <a:gdLst/>
              <a:ahLst/>
              <a:cxnLst/>
              <a:rect l="l" t="t" r="r" b="b"/>
              <a:pathLst>
                <a:path w="226" h="129" extrusionOk="0">
                  <a:moveTo>
                    <a:pt x="1" y="0"/>
                  </a:moveTo>
                  <a:lnTo>
                    <a:pt x="226" y="129"/>
                  </a:lnTo>
                  <a:cubicBezTo>
                    <a:pt x="162" y="65"/>
                    <a:pt x="81" y="3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5"/>
            <p:cNvSpPr/>
            <p:nvPr/>
          </p:nvSpPr>
          <p:spPr>
            <a:xfrm>
              <a:off x="6267850" y="3119675"/>
              <a:ext cx="17725" cy="6475"/>
            </a:xfrm>
            <a:custGeom>
              <a:avLst/>
              <a:gdLst/>
              <a:ahLst/>
              <a:cxnLst/>
              <a:rect l="l" t="t" r="r" b="b"/>
              <a:pathLst>
                <a:path w="709" h="259" extrusionOk="0">
                  <a:moveTo>
                    <a:pt x="65" y="1"/>
                  </a:moveTo>
                  <a:lnTo>
                    <a:pt x="65" y="1"/>
                  </a:lnTo>
                  <a:cubicBezTo>
                    <a:pt x="1" y="49"/>
                    <a:pt x="387" y="146"/>
                    <a:pt x="708" y="258"/>
                  </a:cubicBezTo>
                  <a:lnTo>
                    <a:pt x="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5"/>
            <p:cNvSpPr/>
            <p:nvPr/>
          </p:nvSpPr>
          <p:spPr>
            <a:xfrm>
              <a:off x="7173125" y="3143800"/>
              <a:ext cx="8475" cy="4850"/>
            </a:xfrm>
            <a:custGeom>
              <a:avLst/>
              <a:gdLst/>
              <a:ahLst/>
              <a:cxnLst/>
              <a:rect l="l" t="t" r="r" b="b"/>
              <a:pathLst>
                <a:path w="339" h="194" extrusionOk="0">
                  <a:moveTo>
                    <a:pt x="339" y="1"/>
                  </a:moveTo>
                  <a:lnTo>
                    <a:pt x="17" y="146"/>
                  </a:lnTo>
                  <a:cubicBezTo>
                    <a:pt x="17" y="162"/>
                    <a:pt x="1" y="178"/>
                    <a:pt x="1" y="194"/>
                  </a:cubicBezTo>
                  <a:cubicBezTo>
                    <a:pt x="114" y="130"/>
                    <a:pt x="226" y="65"/>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5"/>
            <p:cNvSpPr/>
            <p:nvPr/>
          </p:nvSpPr>
          <p:spPr>
            <a:xfrm>
              <a:off x="6563850" y="3179600"/>
              <a:ext cx="9675" cy="1625"/>
            </a:xfrm>
            <a:custGeom>
              <a:avLst/>
              <a:gdLst/>
              <a:ahLst/>
              <a:cxnLst/>
              <a:rect l="l" t="t" r="r" b="b"/>
              <a:pathLst>
                <a:path w="387" h="65" extrusionOk="0">
                  <a:moveTo>
                    <a:pt x="387" y="1"/>
                  </a:moveTo>
                  <a:lnTo>
                    <a:pt x="0" y="33"/>
                  </a:lnTo>
                  <a:lnTo>
                    <a:pt x="210" y="65"/>
                  </a:lnTo>
                  <a:cubicBezTo>
                    <a:pt x="258" y="49"/>
                    <a:pt x="322" y="17"/>
                    <a:pt x="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5"/>
            <p:cNvSpPr/>
            <p:nvPr/>
          </p:nvSpPr>
          <p:spPr>
            <a:xfrm>
              <a:off x="6772175" y="3193675"/>
              <a:ext cx="10875" cy="6050"/>
            </a:xfrm>
            <a:custGeom>
              <a:avLst/>
              <a:gdLst/>
              <a:ahLst/>
              <a:cxnLst/>
              <a:rect l="l" t="t" r="r" b="b"/>
              <a:pathLst>
                <a:path w="435" h="242" extrusionOk="0">
                  <a:moveTo>
                    <a:pt x="338" y="1"/>
                  </a:moveTo>
                  <a:cubicBezTo>
                    <a:pt x="129" y="1"/>
                    <a:pt x="65" y="162"/>
                    <a:pt x="0" y="242"/>
                  </a:cubicBezTo>
                  <a:cubicBezTo>
                    <a:pt x="129" y="162"/>
                    <a:pt x="274" y="129"/>
                    <a:pt x="419" y="113"/>
                  </a:cubicBezTo>
                  <a:cubicBezTo>
                    <a:pt x="435" y="97"/>
                    <a:pt x="403" y="49"/>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5"/>
            <p:cNvSpPr/>
            <p:nvPr/>
          </p:nvSpPr>
          <p:spPr>
            <a:xfrm>
              <a:off x="7120850" y="3146225"/>
              <a:ext cx="5650" cy="2425"/>
            </a:xfrm>
            <a:custGeom>
              <a:avLst/>
              <a:gdLst/>
              <a:ahLst/>
              <a:cxnLst/>
              <a:rect l="l" t="t" r="r" b="b"/>
              <a:pathLst>
                <a:path w="226" h="97" extrusionOk="0">
                  <a:moveTo>
                    <a:pt x="226" y="0"/>
                  </a:moveTo>
                  <a:cubicBezTo>
                    <a:pt x="162" y="33"/>
                    <a:pt x="81" y="65"/>
                    <a:pt x="1" y="97"/>
                  </a:cubicBezTo>
                  <a:cubicBezTo>
                    <a:pt x="81" y="65"/>
                    <a:pt x="178" y="33"/>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5"/>
            <p:cNvSpPr/>
            <p:nvPr/>
          </p:nvSpPr>
          <p:spPr>
            <a:xfrm>
              <a:off x="6409025" y="3150250"/>
              <a:ext cx="1625" cy="2025"/>
            </a:xfrm>
            <a:custGeom>
              <a:avLst/>
              <a:gdLst/>
              <a:ahLst/>
              <a:cxnLst/>
              <a:rect l="l" t="t" r="r" b="b"/>
              <a:pathLst>
                <a:path w="65" h="81" extrusionOk="0">
                  <a:moveTo>
                    <a:pt x="0" y="0"/>
                  </a:moveTo>
                  <a:cubicBezTo>
                    <a:pt x="0" y="33"/>
                    <a:pt x="32" y="49"/>
                    <a:pt x="64" y="81"/>
                  </a:cubicBezTo>
                  <a:cubicBezTo>
                    <a:pt x="64" y="49"/>
                    <a:pt x="32" y="3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5"/>
            <p:cNvSpPr/>
            <p:nvPr/>
          </p:nvSpPr>
          <p:spPr>
            <a:xfrm>
              <a:off x="489875" y="2641125"/>
              <a:ext cx="1625" cy="825"/>
            </a:xfrm>
            <a:custGeom>
              <a:avLst/>
              <a:gdLst/>
              <a:ahLst/>
              <a:cxnLst/>
              <a:rect l="l" t="t" r="r" b="b"/>
              <a:pathLst>
                <a:path w="65" h="33" extrusionOk="0">
                  <a:moveTo>
                    <a:pt x="65" y="0"/>
                  </a:moveTo>
                  <a:cubicBezTo>
                    <a:pt x="16" y="16"/>
                    <a:pt x="0" y="16"/>
                    <a:pt x="65" y="32"/>
                  </a:cubicBezTo>
                  <a:lnTo>
                    <a:pt x="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5"/>
            <p:cNvSpPr/>
            <p:nvPr/>
          </p:nvSpPr>
          <p:spPr>
            <a:xfrm>
              <a:off x="239725" y="2641525"/>
              <a:ext cx="3650" cy="3225"/>
            </a:xfrm>
            <a:custGeom>
              <a:avLst/>
              <a:gdLst/>
              <a:ahLst/>
              <a:cxnLst/>
              <a:rect l="l" t="t" r="r" b="b"/>
              <a:pathLst>
                <a:path w="146" h="129" extrusionOk="0">
                  <a:moveTo>
                    <a:pt x="145" y="0"/>
                  </a:moveTo>
                  <a:lnTo>
                    <a:pt x="0" y="129"/>
                  </a:lnTo>
                  <a:lnTo>
                    <a:pt x="145" y="97"/>
                  </a:lnTo>
                  <a:cubicBezTo>
                    <a:pt x="145" y="64"/>
                    <a:pt x="145" y="32"/>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5"/>
            <p:cNvSpPr/>
            <p:nvPr/>
          </p:nvSpPr>
          <p:spPr>
            <a:xfrm>
              <a:off x="5411225" y="2736825"/>
              <a:ext cx="3825" cy="1500"/>
            </a:xfrm>
            <a:custGeom>
              <a:avLst/>
              <a:gdLst/>
              <a:ahLst/>
              <a:cxnLst/>
              <a:rect l="l" t="t" r="r" b="b"/>
              <a:pathLst>
                <a:path w="153" h="60" extrusionOk="0">
                  <a:moveTo>
                    <a:pt x="1" y="1"/>
                  </a:moveTo>
                  <a:lnTo>
                    <a:pt x="33" y="17"/>
                  </a:lnTo>
                  <a:cubicBezTo>
                    <a:pt x="114" y="48"/>
                    <a:pt x="147" y="60"/>
                    <a:pt x="149" y="60"/>
                  </a:cubicBezTo>
                  <a:cubicBezTo>
                    <a:pt x="152" y="60"/>
                    <a:pt x="79" y="3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5"/>
            <p:cNvSpPr/>
            <p:nvPr/>
          </p:nvSpPr>
          <p:spPr>
            <a:xfrm>
              <a:off x="3579650" y="2626525"/>
              <a:ext cx="36900" cy="10975"/>
            </a:xfrm>
            <a:custGeom>
              <a:avLst/>
              <a:gdLst/>
              <a:ahLst/>
              <a:cxnLst/>
              <a:rect l="l" t="t" r="r" b="b"/>
              <a:pathLst>
                <a:path w="1476" h="439" extrusionOk="0">
                  <a:moveTo>
                    <a:pt x="1081" y="0"/>
                  </a:moveTo>
                  <a:cubicBezTo>
                    <a:pt x="1014" y="0"/>
                    <a:pt x="911" y="11"/>
                    <a:pt x="760" y="37"/>
                  </a:cubicBezTo>
                  <a:cubicBezTo>
                    <a:pt x="811" y="32"/>
                    <a:pt x="851" y="30"/>
                    <a:pt x="882" y="30"/>
                  </a:cubicBezTo>
                  <a:cubicBezTo>
                    <a:pt x="1291" y="30"/>
                    <a:pt x="1" y="439"/>
                    <a:pt x="430" y="439"/>
                  </a:cubicBezTo>
                  <a:cubicBezTo>
                    <a:pt x="496" y="439"/>
                    <a:pt x="602" y="429"/>
                    <a:pt x="760" y="407"/>
                  </a:cubicBezTo>
                  <a:cubicBezTo>
                    <a:pt x="637" y="380"/>
                    <a:pt x="1475"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5"/>
            <p:cNvSpPr/>
            <p:nvPr/>
          </p:nvSpPr>
          <p:spPr>
            <a:xfrm>
              <a:off x="7159050" y="3149850"/>
              <a:ext cx="8475" cy="3225"/>
            </a:xfrm>
            <a:custGeom>
              <a:avLst/>
              <a:gdLst/>
              <a:ahLst/>
              <a:cxnLst/>
              <a:rect l="l" t="t" r="r" b="b"/>
              <a:pathLst>
                <a:path w="339" h="129" extrusionOk="0">
                  <a:moveTo>
                    <a:pt x="339" y="0"/>
                  </a:moveTo>
                  <a:cubicBezTo>
                    <a:pt x="226" y="49"/>
                    <a:pt x="114" y="97"/>
                    <a:pt x="1" y="129"/>
                  </a:cubicBezTo>
                  <a:cubicBezTo>
                    <a:pt x="114" y="97"/>
                    <a:pt x="226" y="49"/>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5"/>
            <p:cNvSpPr/>
            <p:nvPr/>
          </p:nvSpPr>
          <p:spPr>
            <a:xfrm>
              <a:off x="3598250" y="2636300"/>
              <a:ext cx="3225" cy="425"/>
            </a:xfrm>
            <a:custGeom>
              <a:avLst/>
              <a:gdLst/>
              <a:ahLst/>
              <a:cxnLst/>
              <a:rect l="l" t="t" r="r" b="b"/>
              <a:pathLst>
                <a:path w="129" h="17" extrusionOk="0">
                  <a:moveTo>
                    <a:pt x="0" y="16"/>
                  </a:moveTo>
                  <a:lnTo>
                    <a:pt x="0" y="16"/>
                  </a:lnTo>
                  <a:lnTo>
                    <a:pt x="1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5"/>
            <p:cNvSpPr/>
            <p:nvPr/>
          </p:nvSpPr>
          <p:spPr>
            <a:xfrm>
              <a:off x="4975275" y="2567125"/>
              <a:ext cx="4050" cy="3225"/>
            </a:xfrm>
            <a:custGeom>
              <a:avLst/>
              <a:gdLst/>
              <a:ahLst/>
              <a:cxnLst/>
              <a:rect l="l" t="t" r="r" b="b"/>
              <a:pathLst>
                <a:path w="162" h="129" extrusionOk="0">
                  <a:moveTo>
                    <a:pt x="1" y="0"/>
                  </a:moveTo>
                  <a:cubicBezTo>
                    <a:pt x="49" y="48"/>
                    <a:pt x="97" y="97"/>
                    <a:pt x="161" y="129"/>
                  </a:cubicBezTo>
                  <a:cubicBezTo>
                    <a:pt x="161" y="113"/>
                    <a:pt x="129" y="8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5"/>
            <p:cNvSpPr/>
            <p:nvPr/>
          </p:nvSpPr>
          <p:spPr>
            <a:xfrm>
              <a:off x="5291375" y="2691775"/>
              <a:ext cx="7675" cy="4050"/>
            </a:xfrm>
            <a:custGeom>
              <a:avLst/>
              <a:gdLst/>
              <a:ahLst/>
              <a:cxnLst/>
              <a:rect l="l" t="t" r="r" b="b"/>
              <a:pathLst>
                <a:path w="307" h="162" extrusionOk="0">
                  <a:moveTo>
                    <a:pt x="1" y="1"/>
                  </a:moveTo>
                  <a:lnTo>
                    <a:pt x="1" y="1"/>
                  </a:lnTo>
                  <a:cubicBezTo>
                    <a:pt x="97" y="65"/>
                    <a:pt x="210" y="114"/>
                    <a:pt x="306" y="162"/>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5"/>
            <p:cNvSpPr/>
            <p:nvPr/>
          </p:nvSpPr>
          <p:spPr>
            <a:xfrm>
              <a:off x="4785850" y="2524500"/>
              <a:ext cx="12100" cy="2825"/>
            </a:xfrm>
            <a:custGeom>
              <a:avLst/>
              <a:gdLst/>
              <a:ahLst/>
              <a:cxnLst/>
              <a:rect l="l" t="t" r="r" b="b"/>
              <a:pathLst>
                <a:path w="484" h="113" extrusionOk="0">
                  <a:moveTo>
                    <a:pt x="1" y="0"/>
                  </a:moveTo>
                  <a:lnTo>
                    <a:pt x="1" y="0"/>
                  </a:lnTo>
                  <a:cubicBezTo>
                    <a:pt x="17" y="16"/>
                    <a:pt x="49" y="16"/>
                    <a:pt x="65" y="32"/>
                  </a:cubicBezTo>
                  <a:cubicBezTo>
                    <a:pt x="210" y="32"/>
                    <a:pt x="355" y="64"/>
                    <a:pt x="483" y="113"/>
                  </a:cubicBezTo>
                  <a:cubicBezTo>
                    <a:pt x="322" y="48"/>
                    <a:pt x="162" y="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5"/>
            <p:cNvSpPr/>
            <p:nvPr/>
          </p:nvSpPr>
          <p:spPr>
            <a:xfrm>
              <a:off x="4611725" y="2497950"/>
              <a:ext cx="9275" cy="1625"/>
            </a:xfrm>
            <a:custGeom>
              <a:avLst/>
              <a:gdLst/>
              <a:ahLst/>
              <a:cxnLst/>
              <a:rect l="l" t="t" r="r" b="b"/>
              <a:pathLst>
                <a:path w="371" h="65" extrusionOk="0">
                  <a:moveTo>
                    <a:pt x="0" y="0"/>
                  </a:moveTo>
                  <a:lnTo>
                    <a:pt x="0" y="0"/>
                  </a:lnTo>
                  <a:cubicBezTo>
                    <a:pt x="32" y="16"/>
                    <a:pt x="97" y="33"/>
                    <a:pt x="129" y="49"/>
                  </a:cubicBezTo>
                  <a:lnTo>
                    <a:pt x="370" y="6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5"/>
            <p:cNvSpPr/>
            <p:nvPr/>
          </p:nvSpPr>
          <p:spPr>
            <a:xfrm>
              <a:off x="1028975" y="2734825"/>
              <a:ext cx="17525" cy="6050"/>
            </a:xfrm>
            <a:custGeom>
              <a:avLst/>
              <a:gdLst/>
              <a:ahLst/>
              <a:cxnLst/>
              <a:rect l="l" t="t" r="r" b="b"/>
              <a:pathLst>
                <a:path w="701" h="242" extrusionOk="0">
                  <a:moveTo>
                    <a:pt x="395" y="0"/>
                  </a:moveTo>
                  <a:lnTo>
                    <a:pt x="395" y="0"/>
                  </a:lnTo>
                  <a:cubicBezTo>
                    <a:pt x="419" y="44"/>
                    <a:pt x="340" y="52"/>
                    <a:pt x="253" y="52"/>
                  </a:cubicBezTo>
                  <a:cubicBezTo>
                    <a:pt x="195" y="52"/>
                    <a:pt x="133" y="48"/>
                    <a:pt x="95" y="48"/>
                  </a:cubicBezTo>
                  <a:cubicBezTo>
                    <a:pt x="1" y="48"/>
                    <a:pt x="57" y="73"/>
                    <a:pt x="700" y="241"/>
                  </a:cubicBezTo>
                  <a:cubicBezTo>
                    <a:pt x="588" y="177"/>
                    <a:pt x="491" y="97"/>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5"/>
            <p:cNvSpPr/>
            <p:nvPr/>
          </p:nvSpPr>
          <p:spPr>
            <a:xfrm>
              <a:off x="7167500" y="3146225"/>
              <a:ext cx="6075" cy="3650"/>
            </a:xfrm>
            <a:custGeom>
              <a:avLst/>
              <a:gdLst/>
              <a:ahLst/>
              <a:cxnLst/>
              <a:rect l="l" t="t" r="r" b="b"/>
              <a:pathLst>
                <a:path w="243" h="146" extrusionOk="0">
                  <a:moveTo>
                    <a:pt x="194" y="0"/>
                  </a:moveTo>
                  <a:cubicBezTo>
                    <a:pt x="146" y="81"/>
                    <a:pt x="81" y="129"/>
                    <a:pt x="1" y="145"/>
                  </a:cubicBezTo>
                  <a:cubicBezTo>
                    <a:pt x="81" y="129"/>
                    <a:pt x="162" y="81"/>
                    <a:pt x="242" y="49"/>
                  </a:cubicBezTo>
                  <a:cubicBezTo>
                    <a:pt x="242" y="17"/>
                    <a:pt x="242"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5"/>
            <p:cNvSpPr/>
            <p:nvPr/>
          </p:nvSpPr>
          <p:spPr>
            <a:xfrm>
              <a:off x="4755300" y="2551825"/>
              <a:ext cx="28575" cy="6475"/>
            </a:xfrm>
            <a:custGeom>
              <a:avLst/>
              <a:gdLst/>
              <a:ahLst/>
              <a:cxnLst/>
              <a:rect l="l" t="t" r="r" b="b"/>
              <a:pathLst>
                <a:path w="1143" h="259" extrusionOk="0">
                  <a:moveTo>
                    <a:pt x="0" y="1"/>
                  </a:moveTo>
                  <a:cubicBezTo>
                    <a:pt x="306" y="81"/>
                    <a:pt x="724" y="178"/>
                    <a:pt x="1142" y="25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5"/>
            <p:cNvSpPr/>
            <p:nvPr/>
          </p:nvSpPr>
          <p:spPr>
            <a:xfrm>
              <a:off x="2368800" y="2939525"/>
              <a:ext cx="6875" cy="825"/>
            </a:xfrm>
            <a:custGeom>
              <a:avLst/>
              <a:gdLst/>
              <a:ahLst/>
              <a:cxnLst/>
              <a:rect l="l" t="t" r="r" b="b"/>
              <a:pathLst>
                <a:path w="275" h="33" extrusionOk="0">
                  <a:moveTo>
                    <a:pt x="274" y="0"/>
                  </a:moveTo>
                  <a:lnTo>
                    <a:pt x="1" y="32"/>
                  </a:lnTo>
                  <a:cubicBezTo>
                    <a:pt x="97" y="32"/>
                    <a:pt x="178" y="32"/>
                    <a:pt x="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5"/>
            <p:cNvSpPr/>
            <p:nvPr/>
          </p:nvSpPr>
          <p:spPr>
            <a:xfrm>
              <a:off x="4649125" y="2533325"/>
              <a:ext cx="19725" cy="4850"/>
            </a:xfrm>
            <a:custGeom>
              <a:avLst/>
              <a:gdLst/>
              <a:ahLst/>
              <a:cxnLst/>
              <a:rect l="l" t="t" r="r" b="b"/>
              <a:pathLst>
                <a:path w="789" h="194" extrusionOk="0">
                  <a:moveTo>
                    <a:pt x="145" y="1"/>
                  </a:moveTo>
                  <a:cubicBezTo>
                    <a:pt x="97" y="1"/>
                    <a:pt x="48" y="17"/>
                    <a:pt x="0" y="33"/>
                  </a:cubicBezTo>
                  <a:lnTo>
                    <a:pt x="402" y="114"/>
                  </a:lnTo>
                  <a:lnTo>
                    <a:pt x="788" y="194"/>
                  </a:lnTo>
                  <a:cubicBezTo>
                    <a:pt x="579" y="114"/>
                    <a:pt x="370" y="33"/>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5"/>
            <p:cNvSpPr/>
            <p:nvPr/>
          </p:nvSpPr>
          <p:spPr>
            <a:xfrm>
              <a:off x="1038825" y="2734825"/>
              <a:ext cx="25" cy="25"/>
            </a:xfrm>
            <a:custGeom>
              <a:avLst/>
              <a:gdLst/>
              <a:ahLst/>
              <a:cxnLst/>
              <a:rect l="l" t="t" r="r" b="b"/>
              <a:pathLst>
                <a:path w="1" h="1" extrusionOk="0">
                  <a:moveTo>
                    <a:pt x="1"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5"/>
            <p:cNvSpPr/>
            <p:nvPr/>
          </p:nvSpPr>
          <p:spPr>
            <a:xfrm>
              <a:off x="233000" y="2487000"/>
              <a:ext cx="7037475" cy="729225"/>
            </a:xfrm>
            <a:custGeom>
              <a:avLst/>
              <a:gdLst/>
              <a:ahLst/>
              <a:cxnLst/>
              <a:rect l="l" t="t" r="r" b="b"/>
              <a:pathLst>
                <a:path w="281499" h="29169" extrusionOk="0">
                  <a:moveTo>
                    <a:pt x="171937" y="265"/>
                  </a:moveTo>
                  <a:cubicBezTo>
                    <a:pt x="171971" y="268"/>
                    <a:pt x="172007" y="273"/>
                    <a:pt x="172044" y="277"/>
                  </a:cubicBezTo>
                  <a:cubicBezTo>
                    <a:pt x="171995" y="270"/>
                    <a:pt x="171961" y="266"/>
                    <a:pt x="171937" y="265"/>
                  </a:cubicBezTo>
                  <a:close/>
                  <a:moveTo>
                    <a:pt x="181326" y="1452"/>
                  </a:moveTo>
                  <a:cubicBezTo>
                    <a:pt x="181326" y="1452"/>
                    <a:pt x="181312" y="1455"/>
                    <a:pt x="181302" y="1464"/>
                  </a:cubicBezTo>
                  <a:lnTo>
                    <a:pt x="181302" y="1464"/>
                  </a:lnTo>
                  <a:cubicBezTo>
                    <a:pt x="181316" y="1462"/>
                    <a:pt x="181325" y="1458"/>
                    <a:pt x="181326" y="1452"/>
                  </a:cubicBezTo>
                  <a:close/>
                  <a:moveTo>
                    <a:pt x="6518" y="6209"/>
                  </a:moveTo>
                  <a:cubicBezTo>
                    <a:pt x="6510" y="6211"/>
                    <a:pt x="6503" y="6212"/>
                    <a:pt x="6495" y="6213"/>
                  </a:cubicBezTo>
                  <a:cubicBezTo>
                    <a:pt x="6503" y="6212"/>
                    <a:pt x="6510" y="6211"/>
                    <a:pt x="6518" y="6209"/>
                  </a:cubicBezTo>
                  <a:close/>
                  <a:moveTo>
                    <a:pt x="28116" y="7822"/>
                  </a:moveTo>
                  <a:lnTo>
                    <a:pt x="28116" y="7822"/>
                  </a:lnTo>
                  <a:cubicBezTo>
                    <a:pt x="28209" y="7859"/>
                    <a:pt x="28302" y="7895"/>
                    <a:pt x="28394" y="7930"/>
                  </a:cubicBezTo>
                  <a:lnTo>
                    <a:pt x="28394" y="7930"/>
                  </a:lnTo>
                  <a:cubicBezTo>
                    <a:pt x="28309" y="7882"/>
                    <a:pt x="28216" y="7844"/>
                    <a:pt x="28116" y="7822"/>
                  </a:cubicBezTo>
                  <a:close/>
                  <a:moveTo>
                    <a:pt x="207590" y="10323"/>
                  </a:moveTo>
                  <a:cubicBezTo>
                    <a:pt x="207662" y="10354"/>
                    <a:pt x="207734" y="10384"/>
                    <a:pt x="207805" y="10412"/>
                  </a:cubicBezTo>
                  <a:cubicBezTo>
                    <a:pt x="207721" y="10375"/>
                    <a:pt x="207650" y="10346"/>
                    <a:pt x="207590" y="10323"/>
                  </a:cubicBezTo>
                  <a:close/>
                  <a:moveTo>
                    <a:pt x="47033" y="12833"/>
                  </a:moveTo>
                  <a:cubicBezTo>
                    <a:pt x="47036" y="12835"/>
                    <a:pt x="47041" y="12837"/>
                    <a:pt x="47050" y="12841"/>
                  </a:cubicBezTo>
                  <a:cubicBezTo>
                    <a:pt x="47044" y="12838"/>
                    <a:pt x="47039" y="12835"/>
                    <a:pt x="47033" y="12833"/>
                  </a:cubicBezTo>
                  <a:close/>
                  <a:moveTo>
                    <a:pt x="48192" y="12857"/>
                  </a:moveTo>
                  <a:cubicBezTo>
                    <a:pt x="48530" y="12905"/>
                    <a:pt x="48642" y="12970"/>
                    <a:pt x="48675" y="13002"/>
                  </a:cubicBezTo>
                  <a:cubicBezTo>
                    <a:pt x="48514" y="12970"/>
                    <a:pt x="48321" y="12937"/>
                    <a:pt x="48079" y="12889"/>
                  </a:cubicBezTo>
                  <a:cubicBezTo>
                    <a:pt x="48063" y="12889"/>
                    <a:pt x="48047" y="12905"/>
                    <a:pt x="48031" y="12905"/>
                  </a:cubicBezTo>
                  <a:cubicBezTo>
                    <a:pt x="48079" y="12873"/>
                    <a:pt x="48128" y="12857"/>
                    <a:pt x="48192" y="12857"/>
                  </a:cubicBezTo>
                  <a:close/>
                  <a:moveTo>
                    <a:pt x="53742" y="14304"/>
                  </a:moveTo>
                  <a:cubicBezTo>
                    <a:pt x="53742" y="14304"/>
                    <a:pt x="53742" y="14304"/>
                    <a:pt x="53742" y="14305"/>
                  </a:cubicBezTo>
                  <a:cubicBezTo>
                    <a:pt x="53745" y="14305"/>
                    <a:pt x="53747" y="14306"/>
                    <a:pt x="53748" y="14306"/>
                  </a:cubicBezTo>
                  <a:cubicBezTo>
                    <a:pt x="53749" y="14306"/>
                    <a:pt x="53747" y="14305"/>
                    <a:pt x="53742" y="14304"/>
                  </a:cubicBezTo>
                  <a:close/>
                  <a:moveTo>
                    <a:pt x="51684" y="14719"/>
                  </a:moveTo>
                  <a:cubicBezTo>
                    <a:pt x="51726" y="14719"/>
                    <a:pt x="51780" y="14725"/>
                    <a:pt x="51844" y="14739"/>
                  </a:cubicBezTo>
                  <a:cubicBezTo>
                    <a:pt x="51715" y="14755"/>
                    <a:pt x="52214" y="14900"/>
                    <a:pt x="52535" y="15013"/>
                  </a:cubicBezTo>
                  <a:cubicBezTo>
                    <a:pt x="52278" y="14948"/>
                    <a:pt x="51940" y="14884"/>
                    <a:pt x="51586" y="14803"/>
                  </a:cubicBezTo>
                  <a:cubicBezTo>
                    <a:pt x="51540" y="14757"/>
                    <a:pt x="51577" y="14719"/>
                    <a:pt x="51684" y="14719"/>
                  </a:cubicBezTo>
                  <a:close/>
                  <a:moveTo>
                    <a:pt x="61026" y="15604"/>
                  </a:moveTo>
                  <a:cubicBezTo>
                    <a:pt x="61053" y="15610"/>
                    <a:pt x="61081" y="15617"/>
                    <a:pt x="61110" y="15624"/>
                  </a:cubicBezTo>
                  <a:cubicBezTo>
                    <a:pt x="61080" y="15616"/>
                    <a:pt x="61052" y="15610"/>
                    <a:pt x="61026" y="15604"/>
                  </a:cubicBezTo>
                  <a:close/>
                  <a:moveTo>
                    <a:pt x="99913" y="16228"/>
                  </a:moveTo>
                  <a:lnTo>
                    <a:pt x="99913" y="16228"/>
                  </a:lnTo>
                  <a:cubicBezTo>
                    <a:pt x="99915" y="16230"/>
                    <a:pt x="99918" y="16232"/>
                    <a:pt x="99923" y="16233"/>
                  </a:cubicBezTo>
                  <a:lnTo>
                    <a:pt x="99923" y="16233"/>
                  </a:lnTo>
                  <a:lnTo>
                    <a:pt x="99913" y="16228"/>
                  </a:lnTo>
                  <a:close/>
                  <a:moveTo>
                    <a:pt x="99923" y="16233"/>
                  </a:moveTo>
                  <a:lnTo>
                    <a:pt x="100088" y="16316"/>
                  </a:lnTo>
                  <a:cubicBezTo>
                    <a:pt x="100221" y="16246"/>
                    <a:pt x="100173" y="16235"/>
                    <a:pt x="100093" y="16235"/>
                  </a:cubicBezTo>
                  <a:cubicBezTo>
                    <a:pt x="100056" y="16235"/>
                    <a:pt x="100012" y="16237"/>
                    <a:pt x="99977" y="16237"/>
                  </a:cubicBezTo>
                  <a:cubicBezTo>
                    <a:pt x="99954" y="16237"/>
                    <a:pt x="99934" y="16236"/>
                    <a:pt x="99923" y="16233"/>
                  </a:cubicBezTo>
                  <a:close/>
                  <a:moveTo>
                    <a:pt x="89594" y="17871"/>
                  </a:moveTo>
                  <a:cubicBezTo>
                    <a:pt x="89507" y="17888"/>
                    <a:pt x="89403" y="17910"/>
                    <a:pt x="89278" y="17940"/>
                  </a:cubicBezTo>
                  <a:cubicBezTo>
                    <a:pt x="89380" y="17916"/>
                    <a:pt x="89490" y="17893"/>
                    <a:pt x="89594" y="17871"/>
                  </a:cubicBezTo>
                  <a:close/>
                  <a:moveTo>
                    <a:pt x="281128" y="24509"/>
                  </a:moveTo>
                  <a:cubicBezTo>
                    <a:pt x="281100" y="24510"/>
                    <a:pt x="281053" y="24527"/>
                    <a:pt x="280984" y="24568"/>
                  </a:cubicBezTo>
                  <a:lnTo>
                    <a:pt x="281128" y="24509"/>
                  </a:lnTo>
                  <a:close/>
                  <a:moveTo>
                    <a:pt x="248949" y="27390"/>
                  </a:moveTo>
                  <a:cubicBezTo>
                    <a:pt x="248988" y="27393"/>
                    <a:pt x="249028" y="27396"/>
                    <a:pt x="249068" y="27399"/>
                  </a:cubicBezTo>
                  <a:cubicBezTo>
                    <a:pt x="249023" y="27393"/>
                    <a:pt x="248984" y="27390"/>
                    <a:pt x="248949" y="27390"/>
                  </a:cubicBezTo>
                  <a:close/>
                  <a:moveTo>
                    <a:pt x="166757" y="0"/>
                  </a:moveTo>
                  <a:cubicBezTo>
                    <a:pt x="165987" y="0"/>
                    <a:pt x="165009" y="235"/>
                    <a:pt x="163920" y="261"/>
                  </a:cubicBezTo>
                  <a:cubicBezTo>
                    <a:pt x="163920" y="261"/>
                    <a:pt x="163985" y="229"/>
                    <a:pt x="163920" y="197"/>
                  </a:cubicBezTo>
                  <a:cubicBezTo>
                    <a:pt x="163325" y="358"/>
                    <a:pt x="162730" y="471"/>
                    <a:pt x="162135" y="551"/>
                  </a:cubicBezTo>
                  <a:cubicBezTo>
                    <a:pt x="161781" y="599"/>
                    <a:pt x="161427" y="647"/>
                    <a:pt x="161073" y="680"/>
                  </a:cubicBezTo>
                  <a:lnTo>
                    <a:pt x="160060" y="840"/>
                  </a:lnTo>
                  <a:cubicBezTo>
                    <a:pt x="160446" y="631"/>
                    <a:pt x="160639" y="696"/>
                    <a:pt x="160381" y="567"/>
                  </a:cubicBezTo>
                  <a:lnTo>
                    <a:pt x="160381" y="567"/>
                  </a:lnTo>
                  <a:cubicBezTo>
                    <a:pt x="159818" y="647"/>
                    <a:pt x="160574" y="792"/>
                    <a:pt x="159448" y="969"/>
                  </a:cubicBezTo>
                  <a:cubicBezTo>
                    <a:pt x="159062" y="921"/>
                    <a:pt x="158242" y="937"/>
                    <a:pt x="158113" y="792"/>
                  </a:cubicBezTo>
                  <a:cubicBezTo>
                    <a:pt x="158467" y="744"/>
                    <a:pt x="158821" y="696"/>
                    <a:pt x="159175" y="664"/>
                  </a:cubicBezTo>
                  <a:cubicBezTo>
                    <a:pt x="159023" y="633"/>
                    <a:pt x="158867" y="617"/>
                    <a:pt x="158712" y="617"/>
                  </a:cubicBezTo>
                  <a:cubicBezTo>
                    <a:pt x="158538" y="617"/>
                    <a:pt x="158363" y="637"/>
                    <a:pt x="158194" y="680"/>
                  </a:cubicBezTo>
                  <a:cubicBezTo>
                    <a:pt x="157888" y="760"/>
                    <a:pt x="157566" y="824"/>
                    <a:pt x="157228" y="857"/>
                  </a:cubicBezTo>
                  <a:lnTo>
                    <a:pt x="157293" y="760"/>
                  </a:lnTo>
                  <a:lnTo>
                    <a:pt x="157293" y="760"/>
                  </a:lnTo>
                  <a:cubicBezTo>
                    <a:pt x="156730" y="840"/>
                    <a:pt x="156183" y="969"/>
                    <a:pt x="155652" y="1130"/>
                  </a:cubicBezTo>
                  <a:cubicBezTo>
                    <a:pt x="155089" y="1307"/>
                    <a:pt x="154510" y="1436"/>
                    <a:pt x="153914" y="1516"/>
                  </a:cubicBezTo>
                  <a:lnTo>
                    <a:pt x="154108" y="1548"/>
                  </a:lnTo>
                  <a:cubicBezTo>
                    <a:pt x="153740" y="1706"/>
                    <a:pt x="153536" y="1732"/>
                    <a:pt x="153361" y="1732"/>
                  </a:cubicBezTo>
                  <a:cubicBezTo>
                    <a:pt x="153273" y="1732"/>
                    <a:pt x="153192" y="1725"/>
                    <a:pt x="153101" y="1725"/>
                  </a:cubicBezTo>
                  <a:cubicBezTo>
                    <a:pt x="152930" y="1725"/>
                    <a:pt x="152725" y="1749"/>
                    <a:pt x="152370" y="1886"/>
                  </a:cubicBezTo>
                  <a:lnTo>
                    <a:pt x="152048" y="1709"/>
                  </a:lnTo>
                  <a:lnTo>
                    <a:pt x="150601" y="2111"/>
                  </a:lnTo>
                  <a:cubicBezTo>
                    <a:pt x="149989" y="2272"/>
                    <a:pt x="149330" y="2481"/>
                    <a:pt x="148783" y="2610"/>
                  </a:cubicBezTo>
                  <a:cubicBezTo>
                    <a:pt x="149201" y="2417"/>
                    <a:pt x="149619" y="2256"/>
                    <a:pt x="150054" y="2127"/>
                  </a:cubicBezTo>
                  <a:cubicBezTo>
                    <a:pt x="150552" y="1967"/>
                    <a:pt x="151083" y="1838"/>
                    <a:pt x="151469" y="1709"/>
                  </a:cubicBezTo>
                  <a:lnTo>
                    <a:pt x="151469" y="1709"/>
                  </a:lnTo>
                  <a:cubicBezTo>
                    <a:pt x="151164" y="1757"/>
                    <a:pt x="150633" y="1854"/>
                    <a:pt x="150150" y="1967"/>
                  </a:cubicBezTo>
                  <a:cubicBezTo>
                    <a:pt x="149780" y="2047"/>
                    <a:pt x="149410" y="2160"/>
                    <a:pt x="149072" y="2304"/>
                  </a:cubicBezTo>
                  <a:cubicBezTo>
                    <a:pt x="149330" y="2208"/>
                    <a:pt x="149603" y="2143"/>
                    <a:pt x="149877" y="2111"/>
                  </a:cubicBezTo>
                  <a:lnTo>
                    <a:pt x="149877" y="2111"/>
                  </a:lnTo>
                  <a:cubicBezTo>
                    <a:pt x="149458" y="2288"/>
                    <a:pt x="149040" y="2449"/>
                    <a:pt x="148606" y="2578"/>
                  </a:cubicBezTo>
                  <a:cubicBezTo>
                    <a:pt x="148123" y="2723"/>
                    <a:pt x="147560" y="2867"/>
                    <a:pt x="146949" y="2996"/>
                  </a:cubicBezTo>
                  <a:cubicBezTo>
                    <a:pt x="146973" y="2906"/>
                    <a:pt x="146876" y="2870"/>
                    <a:pt x="146695" y="2870"/>
                  </a:cubicBezTo>
                  <a:cubicBezTo>
                    <a:pt x="146392" y="2870"/>
                    <a:pt x="145854" y="2972"/>
                    <a:pt x="145260" y="3093"/>
                  </a:cubicBezTo>
                  <a:cubicBezTo>
                    <a:pt x="144407" y="3266"/>
                    <a:pt x="143464" y="3504"/>
                    <a:pt x="142919" y="3504"/>
                  </a:cubicBezTo>
                  <a:cubicBezTo>
                    <a:pt x="142857" y="3504"/>
                    <a:pt x="142801" y="3501"/>
                    <a:pt x="142750" y="3495"/>
                  </a:cubicBezTo>
                  <a:cubicBezTo>
                    <a:pt x="141688" y="3849"/>
                    <a:pt x="140627" y="4106"/>
                    <a:pt x="139501" y="4363"/>
                  </a:cubicBezTo>
                  <a:cubicBezTo>
                    <a:pt x="138375" y="4621"/>
                    <a:pt x="137200" y="4862"/>
                    <a:pt x="135946" y="5232"/>
                  </a:cubicBezTo>
                  <a:cubicBezTo>
                    <a:pt x="136927" y="5329"/>
                    <a:pt x="135222" y="5441"/>
                    <a:pt x="135479" y="5763"/>
                  </a:cubicBezTo>
                  <a:cubicBezTo>
                    <a:pt x="135206" y="5859"/>
                    <a:pt x="134916" y="5940"/>
                    <a:pt x="134626" y="5988"/>
                  </a:cubicBezTo>
                  <a:lnTo>
                    <a:pt x="132809" y="6278"/>
                  </a:lnTo>
                  <a:cubicBezTo>
                    <a:pt x="132795" y="6278"/>
                    <a:pt x="132783" y="6278"/>
                    <a:pt x="132772" y="6278"/>
                  </a:cubicBezTo>
                  <a:cubicBezTo>
                    <a:pt x="132415" y="6278"/>
                    <a:pt x="133321" y="6034"/>
                    <a:pt x="133259" y="5972"/>
                  </a:cubicBezTo>
                  <a:lnTo>
                    <a:pt x="133259" y="5972"/>
                  </a:lnTo>
                  <a:cubicBezTo>
                    <a:pt x="132787" y="6096"/>
                    <a:pt x="132583" y="6129"/>
                    <a:pt x="132471" y="6129"/>
                  </a:cubicBezTo>
                  <a:cubicBezTo>
                    <a:pt x="132345" y="6129"/>
                    <a:pt x="132337" y="6087"/>
                    <a:pt x="132190" y="6087"/>
                  </a:cubicBezTo>
                  <a:cubicBezTo>
                    <a:pt x="132113" y="6087"/>
                    <a:pt x="131999" y="6098"/>
                    <a:pt x="131811" y="6133"/>
                  </a:cubicBezTo>
                  <a:cubicBezTo>
                    <a:pt x="132004" y="6197"/>
                    <a:pt x="131425" y="6439"/>
                    <a:pt x="130685" y="6599"/>
                  </a:cubicBezTo>
                  <a:lnTo>
                    <a:pt x="131747" y="6471"/>
                  </a:lnTo>
                  <a:lnTo>
                    <a:pt x="131747" y="6471"/>
                  </a:lnTo>
                  <a:cubicBezTo>
                    <a:pt x="130026" y="7162"/>
                    <a:pt x="130122" y="6615"/>
                    <a:pt x="128401" y="7323"/>
                  </a:cubicBezTo>
                  <a:lnTo>
                    <a:pt x="128932" y="7050"/>
                  </a:lnTo>
                  <a:lnTo>
                    <a:pt x="128932" y="7050"/>
                  </a:lnTo>
                  <a:cubicBezTo>
                    <a:pt x="128031" y="7372"/>
                    <a:pt x="125553" y="8031"/>
                    <a:pt x="124733" y="8594"/>
                  </a:cubicBezTo>
                  <a:cubicBezTo>
                    <a:pt x="124556" y="8594"/>
                    <a:pt x="124315" y="8562"/>
                    <a:pt x="124717" y="8417"/>
                  </a:cubicBezTo>
                  <a:lnTo>
                    <a:pt x="124717" y="8417"/>
                  </a:lnTo>
                  <a:cubicBezTo>
                    <a:pt x="122513" y="9012"/>
                    <a:pt x="119939" y="10154"/>
                    <a:pt x="118186" y="10460"/>
                  </a:cubicBezTo>
                  <a:lnTo>
                    <a:pt x="118330" y="10331"/>
                  </a:lnTo>
                  <a:lnTo>
                    <a:pt x="118330" y="10331"/>
                  </a:lnTo>
                  <a:cubicBezTo>
                    <a:pt x="117928" y="10476"/>
                    <a:pt x="117671" y="10701"/>
                    <a:pt x="117124" y="10750"/>
                  </a:cubicBezTo>
                  <a:cubicBezTo>
                    <a:pt x="117137" y="10712"/>
                    <a:pt x="117218" y="10654"/>
                    <a:pt x="117160" y="10654"/>
                  </a:cubicBezTo>
                  <a:cubicBezTo>
                    <a:pt x="117144" y="10654"/>
                    <a:pt x="117118" y="10659"/>
                    <a:pt x="117076" y="10669"/>
                  </a:cubicBezTo>
                  <a:cubicBezTo>
                    <a:pt x="116545" y="10911"/>
                    <a:pt x="116014" y="11087"/>
                    <a:pt x="115467" y="11232"/>
                  </a:cubicBezTo>
                  <a:lnTo>
                    <a:pt x="115901" y="11007"/>
                  </a:lnTo>
                  <a:lnTo>
                    <a:pt x="115901" y="11007"/>
                  </a:lnTo>
                  <a:cubicBezTo>
                    <a:pt x="113730" y="11490"/>
                    <a:pt x="112684" y="12149"/>
                    <a:pt x="110898" y="12680"/>
                  </a:cubicBezTo>
                  <a:cubicBezTo>
                    <a:pt x="110882" y="12615"/>
                    <a:pt x="110760" y="12589"/>
                    <a:pt x="110573" y="12589"/>
                  </a:cubicBezTo>
                  <a:cubicBezTo>
                    <a:pt x="110020" y="12589"/>
                    <a:pt x="108897" y="12817"/>
                    <a:pt x="108260" y="12937"/>
                  </a:cubicBezTo>
                  <a:lnTo>
                    <a:pt x="108292" y="12905"/>
                  </a:lnTo>
                  <a:lnTo>
                    <a:pt x="108292" y="12905"/>
                  </a:lnTo>
                  <a:cubicBezTo>
                    <a:pt x="107038" y="13211"/>
                    <a:pt x="105976" y="13500"/>
                    <a:pt x="104946" y="13822"/>
                  </a:cubicBezTo>
                  <a:cubicBezTo>
                    <a:pt x="103917" y="14144"/>
                    <a:pt x="102919" y="14433"/>
                    <a:pt x="101761" y="14723"/>
                  </a:cubicBezTo>
                  <a:cubicBezTo>
                    <a:pt x="100249" y="14739"/>
                    <a:pt x="96806" y="15559"/>
                    <a:pt x="94425" y="15720"/>
                  </a:cubicBezTo>
                  <a:cubicBezTo>
                    <a:pt x="94795" y="15720"/>
                    <a:pt x="94393" y="15946"/>
                    <a:pt x="93975" y="16026"/>
                  </a:cubicBezTo>
                  <a:cubicBezTo>
                    <a:pt x="93566" y="16038"/>
                    <a:pt x="92933" y="16239"/>
                    <a:pt x="92659" y="16239"/>
                  </a:cubicBezTo>
                  <a:cubicBezTo>
                    <a:pt x="92567" y="16239"/>
                    <a:pt x="92515" y="16216"/>
                    <a:pt x="92527" y="16155"/>
                  </a:cubicBezTo>
                  <a:lnTo>
                    <a:pt x="92736" y="16122"/>
                  </a:lnTo>
                  <a:cubicBezTo>
                    <a:pt x="92530" y="16076"/>
                    <a:pt x="92324" y="16051"/>
                    <a:pt x="92118" y="16051"/>
                  </a:cubicBezTo>
                  <a:cubicBezTo>
                    <a:pt x="91970" y="16051"/>
                    <a:pt x="91822" y="16063"/>
                    <a:pt x="91675" y="16090"/>
                  </a:cubicBezTo>
                  <a:lnTo>
                    <a:pt x="90259" y="16219"/>
                  </a:lnTo>
                  <a:lnTo>
                    <a:pt x="90146" y="16557"/>
                  </a:lnTo>
                  <a:cubicBezTo>
                    <a:pt x="89817" y="16533"/>
                    <a:pt x="89487" y="16521"/>
                    <a:pt x="89157" y="16521"/>
                  </a:cubicBezTo>
                  <a:cubicBezTo>
                    <a:pt x="88827" y="16521"/>
                    <a:pt x="88497" y="16533"/>
                    <a:pt x="88168" y="16557"/>
                  </a:cubicBezTo>
                  <a:cubicBezTo>
                    <a:pt x="87460" y="16589"/>
                    <a:pt x="86736" y="16653"/>
                    <a:pt x="86044" y="16734"/>
                  </a:cubicBezTo>
                  <a:cubicBezTo>
                    <a:pt x="85336" y="16798"/>
                    <a:pt x="84677" y="16846"/>
                    <a:pt x="84098" y="16862"/>
                  </a:cubicBezTo>
                  <a:cubicBezTo>
                    <a:pt x="83985" y="16871"/>
                    <a:pt x="83871" y="16875"/>
                    <a:pt x="83757" y="16875"/>
                  </a:cubicBezTo>
                  <a:cubicBezTo>
                    <a:pt x="83415" y="16875"/>
                    <a:pt x="83068" y="16838"/>
                    <a:pt x="82730" y="16766"/>
                  </a:cubicBezTo>
                  <a:cubicBezTo>
                    <a:pt x="82167" y="16879"/>
                    <a:pt x="81459" y="16862"/>
                    <a:pt x="80913" y="16943"/>
                  </a:cubicBezTo>
                  <a:lnTo>
                    <a:pt x="80929" y="16782"/>
                  </a:lnTo>
                  <a:cubicBezTo>
                    <a:pt x="80156" y="16766"/>
                    <a:pt x="79561" y="16750"/>
                    <a:pt x="78934" y="16750"/>
                  </a:cubicBezTo>
                  <a:cubicBezTo>
                    <a:pt x="78306" y="16734"/>
                    <a:pt x="77615" y="16718"/>
                    <a:pt x="76650" y="16718"/>
                  </a:cubicBezTo>
                  <a:lnTo>
                    <a:pt x="77052" y="16605"/>
                  </a:lnTo>
                  <a:cubicBezTo>
                    <a:pt x="77010" y="16603"/>
                    <a:pt x="76969" y="16603"/>
                    <a:pt x="76927" y="16603"/>
                  </a:cubicBezTo>
                  <a:cubicBezTo>
                    <a:pt x="76551" y="16603"/>
                    <a:pt x="76177" y="16669"/>
                    <a:pt x="75829" y="16814"/>
                  </a:cubicBezTo>
                  <a:cubicBezTo>
                    <a:pt x="75459" y="16959"/>
                    <a:pt x="75057" y="17023"/>
                    <a:pt x="74655" y="17023"/>
                  </a:cubicBezTo>
                  <a:lnTo>
                    <a:pt x="74365" y="16750"/>
                  </a:lnTo>
                  <a:cubicBezTo>
                    <a:pt x="73883" y="16718"/>
                    <a:pt x="73416" y="16686"/>
                    <a:pt x="72933" y="16653"/>
                  </a:cubicBezTo>
                  <a:cubicBezTo>
                    <a:pt x="72451" y="16605"/>
                    <a:pt x="71984" y="16541"/>
                    <a:pt x="71502" y="16492"/>
                  </a:cubicBezTo>
                  <a:cubicBezTo>
                    <a:pt x="70553" y="16396"/>
                    <a:pt x="69604" y="16348"/>
                    <a:pt x="68654" y="16348"/>
                  </a:cubicBezTo>
                  <a:cubicBezTo>
                    <a:pt x="68683" y="16319"/>
                    <a:pt x="68737" y="16265"/>
                    <a:pt x="68966" y="16265"/>
                  </a:cubicBezTo>
                  <a:cubicBezTo>
                    <a:pt x="68993" y="16265"/>
                    <a:pt x="69023" y="16266"/>
                    <a:pt x="69057" y="16267"/>
                  </a:cubicBezTo>
                  <a:cubicBezTo>
                    <a:pt x="68606" y="16219"/>
                    <a:pt x="67754" y="16090"/>
                    <a:pt x="67046" y="16026"/>
                  </a:cubicBezTo>
                  <a:cubicBezTo>
                    <a:pt x="66733" y="15990"/>
                    <a:pt x="66448" y="15964"/>
                    <a:pt x="66240" y="15964"/>
                  </a:cubicBezTo>
                  <a:cubicBezTo>
                    <a:pt x="66012" y="15964"/>
                    <a:pt x="65876" y="15996"/>
                    <a:pt x="65899" y="16082"/>
                  </a:cubicBezTo>
                  <a:lnTo>
                    <a:pt x="65899" y="16082"/>
                  </a:lnTo>
                  <a:cubicBezTo>
                    <a:pt x="65689" y="15879"/>
                    <a:pt x="63896" y="15862"/>
                    <a:pt x="62927" y="15817"/>
                  </a:cubicBezTo>
                  <a:lnTo>
                    <a:pt x="63104" y="15672"/>
                  </a:lnTo>
                  <a:lnTo>
                    <a:pt x="63104" y="15672"/>
                  </a:lnTo>
                  <a:cubicBezTo>
                    <a:pt x="62581" y="15729"/>
                    <a:pt x="62356" y="15769"/>
                    <a:pt x="62006" y="15769"/>
                  </a:cubicBezTo>
                  <a:cubicBezTo>
                    <a:pt x="61765" y="15769"/>
                    <a:pt x="61464" y="15750"/>
                    <a:pt x="60965" y="15704"/>
                  </a:cubicBezTo>
                  <a:cubicBezTo>
                    <a:pt x="60768" y="15658"/>
                    <a:pt x="60738" y="15586"/>
                    <a:pt x="60875" y="15586"/>
                  </a:cubicBezTo>
                  <a:cubicBezTo>
                    <a:pt x="60913" y="15586"/>
                    <a:pt x="60963" y="15592"/>
                    <a:pt x="61026" y="15604"/>
                  </a:cubicBezTo>
                  <a:lnTo>
                    <a:pt x="61026" y="15604"/>
                  </a:lnTo>
                  <a:cubicBezTo>
                    <a:pt x="60753" y="15543"/>
                    <a:pt x="60581" y="15530"/>
                    <a:pt x="60436" y="15530"/>
                  </a:cubicBezTo>
                  <a:cubicBezTo>
                    <a:pt x="60321" y="15530"/>
                    <a:pt x="60222" y="15538"/>
                    <a:pt x="60104" y="15538"/>
                  </a:cubicBezTo>
                  <a:cubicBezTo>
                    <a:pt x="59912" y="15538"/>
                    <a:pt x="59667" y="15516"/>
                    <a:pt x="59211" y="15399"/>
                  </a:cubicBezTo>
                  <a:lnTo>
                    <a:pt x="59662" y="15366"/>
                  </a:lnTo>
                  <a:cubicBezTo>
                    <a:pt x="59152" y="15274"/>
                    <a:pt x="58924" y="15248"/>
                    <a:pt x="58747" y="15248"/>
                  </a:cubicBezTo>
                  <a:cubicBezTo>
                    <a:pt x="58582" y="15248"/>
                    <a:pt x="58461" y="15271"/>
                    <a:pt x="58198" y="15286"/>
                  </a:cubicBezTo>
                  <a:cubicBezTo>
                    <a:pt x="57796" y="15254"/>
                    <a:pt x="57410" y="15189"/>
                    <a:pt x="57024" y="15093"/>
                  </a:cubicBezTo>
                  <a:cubicBezTo>
                    <a:pt x="56621" y="14980"/>
                    <a:pt x="56300" y="14852"/>
                    <a:pt x="56235" y="14755"/>
                  </a:cubicBezTo>
                  <a:cubicBezTo>
                    <a:pt x="56168" y="14785"/>
                    <a:pt x="56011" y="14808"/>
                    <a:pt x="55806" y="14808"/>
                  </a:cubicBezTo>
                  <a:cubicBezTo>
                    <a:pt x="55569" y="14808"/>
                    <a:pt x="55267" y="14777"/>
                    <a:pt x="54965" y="14691"/>
                  </a:cubicBezTo>
                  <a:cubicBezTo>
                    <a:pt x="54900" y="14626"/>
                    <a:pt x="55109" y="14626"/>
                    <a:pt x="55222" y="14626"/>
                  </a:cubicBezTo>
                  <a:cubicBezTo>
                    <a:pt x="53613" y="14224"/>
                    <a:pt x="52777" y="14337"/>
                    <a:pt x="51699" y="13951"/>
                  </a:cubicBezTo>
                  <a:cubicBezTo>
                    <a:pt x="51683" y="13903"/>
                    <a:pt x="51618" y="13854"/>
                    <a:pt x="51522" y="13822"/>
                  </a:cubicBezTo>
                  <a:lnTo>
                    <a:pt x="51522" y="13822"/>
                  </a:lnTo>
                  <a:cubicBezTo>
                    <a:pt x="52697" y="14072"/>
                    <a:pt x="53658" y="14281"/>
                    <a:pt x="53742" y="14304"/>
                  </a:cubicBezTo>
                  <a:lnTo>
                    <a:pt x="53742" y="14304"/>
                  </a:lnTo>
                  <a:cubicBezTo>
                    <a:pt x="53769" y="14159"/>
                    <a:pt x="52731" y="13902"/>
                    <a:pt x="53613" y="13870"/>
                  </a:cubicBezTo>
                  <a:cubicBezTo>
                    <a:pt x="52745" y="13806"/>
                    <a:pt x="51265" y="13774"/>
                    <a:pt x="50283" y="13468"/>
                  </a:cubicBezTo>
                  <a:cubicBezTo>
                    <a:pt x="50235" y="13452"/>
                    <a:pt x="50203" y="13420"/>
                    <a:pt x="50155" y="13388"/>
                  </a:cubicBezTo>
                  <a:lnTo>
                    <a:pt x="50267" y="13388"/>
                  </a:lnTo>
                  <a:cubicBezTo>
                    <a:pt x="50058" y="13323"/>
                    <a:pt x="49849" y="13291"/>
                    <a:pt x="49624" y="13259"/>
                  </a:cubicBezTo>
                  <a:cubicBezTo>
                    <a:pt x="49302" y="13163"/>
                    <a:pt x="49109" y="13098"/>
                    <a:pt x="48803" y="13034"/>
                  </a:cubicBezTo>
                  <a:cubicBezTo>
                    <a:pt x="48707" y="12873"/>
                    <a:pt x="47629" y="12696"/>
                    <a:pt x="47114" y="12567"/>
                  </a:cubicBezTo>
                  <a:cubicBezTo>
                    <a:pt x="47114" y="12727"/>
                    <a:pt x="46467" y="12555"/>
                    <a:pt x="47033" y="12833"/>
                  </a:cubicBezTo>
                  <a:lnTo>
                    <a:pt x="47033" y="12833"/>
                  </a:lnTo>
                  <a:cubicBezTo>
                    <a:pt x="47030" y="12830"/>
                    <a:pt x="47032" y="12829"/>
                    <a:pt x="47040" y="12829"/>
                  </a:cubicBezTo>
                  <a:cubicBezTo>
                    <a:pt x="47079" y="12829"/>
                    <a:pt x="47250" y="12862"/>
                    <a:pt x="47500" y="12921"/>
                  </a:cubicBezTo>
                  <a:cubicBezTo>
                    <a:pt x="47581" y="12921"/>
                    <a:pt x="47661" y="12953"/>
                    <a:pt x="47725" y="12953"/>
                  </a:cubicBezTo>
                  <a:lnTo>
                    <a:pt x="47677" y="12953"/>
                  </a:lnTo>
                  <a:lnTo>
                    <a:pt x="48964" y="13227"/>
                  </a:lnTo>
                  <a:cubicBezTo>
                    <a:pt x="48929" y="13228"/>
                    <a:pt x="48895" y="13229"/>
                    <a:pt x="48860" y="13229"/>
                  </a:cubicBezTo>
                  <a:cubicBezTo>
                    <a:pt x="48414" y="13229"/>
                    <a:pt x="47982" y="13134"/>
                    <a:pt x="47565" y="12970"/>
                  </a:cubicBezTo>
                  <a:cubicBezTo>
                    <a:pt x="47275" y="13018"/>
                    <a:pt x="46953" y="13050"/>
                    <a:pt x="46776" y="13066"/>
                  </a:cubicBezTo>
                  <a:cubicBezTo>
                    <a:pt x="46133" y="12664"/>
                    <a:pt x="44798" y="12214"/>
                    <a:pt x="44653" y="12020"/>
                  </a:cubicBezTo>
                  <a:cubicBezTo>
                    <a:pt x="43865" y="11860"/>
                    <a:pt x="42932" y="11634"/>
                    <a:pt x="42079" y="11457"/>
                  </a:cubicBezTo>
                  <a:cubicBezTo>
                    <a:pt x="41266" y="11289"/>
                    <a:pt x="40497" y="11135"/>
                    <a:pt x="39967" y="11135"/>
                  </a:cubicBezTo>
                  <a:cubicBezTo>
                    <a:pt x="39941" y="11135"/>
                    <a:pt x="39916" y="11135"/>
                    <a:pt x="39891" y="11136"/>
                  </a:cubicBezTo>
                  <a:cubicBezTo>
                    <a:pt x="39441" y="11055"/>
                    <a:pt x="39409" y="10911"/>
                    <a:pt x="39264" y="10814"/>
                  </a:cubicBezTo>
                  <a:lnTo>
                    <a:pt x="39264" y="10814"/>
                  </a:lnTo>
                  <a:cubicBezTo>
                    <a:pt x="39489" y="10878"/>
                    <a:pt x="39730" y="10911"/>
                    <a:pt x="39972" y="10943"/>
                  </a:cubicBezTo>
                  <a:cubicBezTo>
                    <a:pt x="39184" y="10802"/>
                    <a:pt x="37758" y="10366"/>
                    <a:pt x="37239" y="10366"/>
                  </a:cubicBezTo>
                  <a:cubicBezTo>
                    <a:pt x="37164" y="10366"/>
                    <a:pt x="37108" y="10376"/>
                    <a:pt x="37076" y="10396"/>
                  </a:cubicBezTo>
                  <a:cubicBezTo>
                    <a:pt x="35982" y="9994"/>
                    <a:pt x="37752" y="10380"/>
                    <a:pt x="36207" y="9978"/>
                  </a:cubicBezTo>
                  <a:lnTo>
                    <a:pt x="36432" y="9978"/>
                  </a:lnTo>
                  <a:cubicBezTo>
                    <a:pt x="33589" y="8821"/>
                    <a:pt x="31504" y="9107"/>
                    <a:pt x="28394" y="7930"/>
                  </a:cubicBezTo>
                  <a:lnTo>
                    <a:pt x="28394" y="7930"/>
                  </a:lnTo>
                  <a:cubicBezTo>
                    <a:pt x="28431" y="7951"/>
                    <a:pt x="28467" y="7974"/>
                    <a:pt x="28502" y="7999"/>
                  </a:cubicBezTo>
                  <a:cubicBezTo>
                    <a:pt x="26555" y="7420"/>
                    <a:pt x="24593" y="6953"/>
                    <a:pt x="22598" y="6583"/>
                  </a:cubicBezTo>
                  <a:cubicBezTo>
                    <a:pt x="20587" y="6197"/>
                    <a:pt x="18576" y="5876"/>
                    <a:pt x="16646" y="5457"/>
                  </a:cubicBezTo>
                  <a:cubicBezTo>
                    <a:pt x="16179" y="5368"/>
                    <a:pt x="15885" y="5340"/>
                    <a:pt x="15648" y="5340"/>
                  </a:cubicBezTo>
                  <a:cubicBezTo>
                    <a:pt x="15329" y="5340"/>
                    <a:pt x="15112" y="5391"/>
                    <a:pt x="14715" y="5409"/>
                  </a:cubicBezTo>
                  <a:lnTo>
                    <a:pt x="14490" y="5216"/>
                  </a:lnTo>
                  <a:lnTo>
                    <a:pt x="13316" y="5312"/>
                  </a:lnTo>
                  <a:cubicBezTo>
                    <a:pt x="13273" y="5313"/>
                    <a:pt x="13230" y="5314"/>
                    <a:pt x="13188" y="5314"/>
                  </a:cubicBezTo>
                  <a:cubicBezTo>
                    <a:pt x="12406" y="5314"/>
                    <a:pt x="11733" y="5177"/>
                    <a:pt x="11015" y="5055"/>
                  </a:cubicBezTo>
                  <a:cubicBezTo>
                    <a:pt x="10613" y="4991"/>
                    <a:pt x="10195" y="4943"/>
                    <a:pt x="9793" y="4926"/>
                  </a:cubicBezTo>
                  <a:cubicBezTo>
                    <a:pt x="9710" y="4924"/>
                    <a:pt x="9627" y="4922"/>
                    <a:pt x="9544" y="4922"/>
                  </a:cubicBezTo>
                  <a:cubicBezTo>
                    <a:pt x="9145" y="4922"/>
                    <a:pt x="8747" y="4954"/>
                    <a:pt x="8361" y="5007"/>
                  </a:cubicBezTo>
                  <a:lnTo>
                    <a:pt x="8634" y="5136"/>
                  </a:lnTo>
                  <a:cubicBezTo>
                    <a:pt x="8441" y="5136"/>
                    <a:pt x="8200" y="5136"/>
                    <a:pt x="7943" y="5152"/>
                  </a:cubicBezTo>
                  <a:lnTo>
                    <a:pt x="7171" y="5184"/>
                  </a:lnTo>
                  <a:cubicBezTo>
                    <a:pt x="6929" y="5192"/>
                    <a:pt x="6716" y="5204"/>
                    <a:pt x="6569" y="5204"/>
                  </a:cubicBezTo>
                  <a:cubicBezTo>
                    <a:pt x="6423" y="5204"/>
                    <a:pt x="6342" y="5192"/>
                    <a:pt x="6366" y="5152"/>
                  </a:cubicBezTo>
                  <a:lnTo>
                    <a:pt x="6366" y="5152"/>
                  </a:lnTo>
                  <a:cubicBezTo>
                    <a:pt x="6231" y="5232"/>
                    <a:pt x="6074" y="5268"/>
                    <a:pt x="5923" y="5268"/>
                  </a:cubicBezTo>
                  <a:cubicBezTo>
                    <a:pt x="5893" y="5268"/>
                    <a:pt x="5864" y="5267"/>
                    <a:pt x="5835" y="5264"/>
                  </a:cubicBezTo>
                  <a:lnTo>
                    <a:pt x="5803" y="5168"/>
                  </a:lnTo>
                  <a:cubicBezTo>
                    <a:pt x="5498" y="5216"/>
                    <a:pt x="5208" y="5264"/>
                    <a:pt x="4886" y="5329"/>
                  </a:cubicBezTo>
                  <a:cubicBezTo>
                    <a:pt x="4581" y="5393"/>
                    <a:pt x="4291" y="5441"/>
                    <a:pt x="3985" y="5506"/>
                  </a:cubicBezTo>
                  <a:cubicBezTo>
                    <a:pt x="3820" y="5520"/>
                    <a:pt x="3695" y="5527"/>
                    <a:pt x="3599" y="5527"/>
                  </a:cubicBezTo>
                  <a:cubicBezTo>
                    <a:pt x="3279" y="5527"/>
                    <a:pt x="3299" y="5455"/>
                    <a:pt x="3261" y="5393"/>
                  </a:cubicBezTo>
                  <a:cubicBezTo>
                    <a:pt x="3245" y="5345"/>
                    <a:pt x="3213" y="5312"/>
                    <a:pt x="3036" y="5296"/>
                  </a:cubicBezTo>
                  <a:cubicBezTo>
                    <a:pt x="2715" y="5296"/>
                    <a:pt x="2393" y="5329"/>
                    <a:pt x="2071" y="5393"/>
                  </a:cubicBezTo>
                  <a:cubicBezTo>
                    <a:pt x="1862" y="5441"/>
                    <a:pt x="1637" y="5506"/>
                    <a:pt x="1412" y="5570"/>
                  </a:cubicBezTo>
                  <a:cubicBezTo>
                    <a:pt x="1170" y="5634"/>
                    <a:pt x="945" y="5731"/>
                    <a:pt x="752" y="5811"/>
                  </a:cubicBezTo>
                  <a:cubicBezTo>
                    <a:pt x="350" y="5972"/>
                    <a:pt x="92" y="6101"/>
                    <a:pt x="237" y="6101"/>
                  </a:cubicBezTo>
                  <a:cubicBezTo>
                    <a:pt x="424" y="6071"/>
                    <a:pt x="684" y="6042"/>
                    <a:pt x="864" y="6042"/>
                  </a:cubicBezTo>
                  <a:cubicBezTo>
                    <a:pt x="979" y="6042"/>
                    <a:pt x="1061" y="6053"/>
                    <a:pt x="1074" y="6085"/>
                  </a:cubicBezTo>
                  <a:lnTo>
                    <a:pt x="398" y="6294"/>
                  </a:lnTo>
                  <a:cubicBezTo>
                    <a:pt x="330" y="6538"/>
                    <a:pt x="0" y="6861"/>
                    <a:pt x="926" y="6861"/>
                  </a:cubicBezTo>
                  <a:cubicBezTo>
                    <a:pt x="1099" y="6861"/>
                    <a:pt x="1317" y="6850"/>
                    <a:pt x="1588" y="6825"/>
                  </a:cubicBezTo>
                  <a:cubicBezTo>
                    <a:pt x="1958" y="6696"/>
                    <a:pt x="2345" y="6567"/>
                    <a:pt x="2715" y="6455"/>
                  </a:cubicBezTo>
                  <a:cubicBezTo>
                    <a:pt x="2859" y="6471"/>
                    <a:pt x="2988" y="6487"/>
                    <a:pt x="3117" y="6519"/>
                  </a:cubicBezTo>
                  <a:cubicBezTo>
                    <a:pt x="2795" y="6567"/>
                    <a:pt x="2473" y="6632"/>
                    <a:pt x="2135" y="6696"/>
                  </a:cubicBezTo>
                  <a:cubicBezTo>
                    <a:pt x="2182" y="6699"/>
                    <a:pt x="2228" y="6700"/>
                    <a:pt x="2271" y="6700"/>
                  </a:cubicBezTo>
                  <a:cubicBezTo>
                    <a:pt x="2770" y="6700"/>
                    <a:pt x="3084" y="6541"/>
                    <a:pt x="3438" y="6422"/>
                  </a:cubicBezTo>
                  <a:cubicBezTo>
                    <a:pt x="3572" y="6476"/>
                    <a:pt x="3716" y="6507"/>
                    <a:pt x="3862" y="6507"/>
                  </a:cubicBezTo>
                  <a:cubicBezTo>
                    <a:pt x="3893" y="6507"/>
                    <a:pt x="3923" y="6506"/>
                    <a:pt x="3953" y="6503"/>
                  </a:cubicBezTo>
                  <a:cubicBezTo>
                    <a:pt x="4323" y="6358"/>
                    <a:pt x="4709" y="6245"/>
                    <a:pt x="5079" y="6101"/>
                  </a:cubicBezTo>
                  <a:lnTo>
                    <a:pt x="5079" y="6101"/>
                  </a:lnTo>
                  <a:cubicBezTo>
                    <a:pt x="5233" y="6193"/>
                    <a:pt x="4636" y="6359"/>
                    <a:pt x="5275" y="6359"/>
                  </a:cubicBezTo>
                  <a:cubicBezTo>
                    <a:pt x="5304" y="6359"/>
                    <a:pt x="5335" y="6359"/>
                    <a:pt x="5369" y="6358"/>
                  </a:cubicBezTo>
                  <a:cubicBezTo>
                    <a:pt x="5900" y="6181"/>
                    <a:pt x="4822" y="6149"/>
                    <a:pt x="5723" y="5988"/>
                  </a:cubicBezTo>
                  <a:lnTo>
                    <a:pt x="5723" y="5988"/>
                  </a:lnTo>
                  <a:cubicBezTo>
                    <a:pt x="6091" y="6049"/>
                    <a:pt x="6160" y="6117"/>
                    <a:pt x="6331" y="6117"/>
                  </a:cubicBezTo>
                  <a:cubicBezTo>
                    <a:pt x="6429" y="6117"/>
                    <a:pt x="6560" y="6095"/>
                    <a:pt x="6801" y="6036"/>
                  </a:cubicBezTo>
                  <a:lnTo>
                    <a:pt x="6801" y="6036"/>
                  </a:lnTo>
                  <a:cubicBezTo>
                    <a:pt x="6894" y="6099"/>
                    <a:pt x="6776" y="6161"/>
                    <a:pt x="6518" y="6209"/>
                  </a:cubicBezTo>
                  <a:lnTo>
                    <a:pt x="6518" y="6209"/>
                  </a:lnTo>
                  <a:cubicBezTo>
                    <a:pt x="6864" y="6147"/>
                    <a:pt x="7210" y="6100"/>
                    <a:pt x="7541" y="6085"/>
                  </a:cubicBezTo>
                  <a:cubicBezTo>
                    <a:pt x="7830" y="6085"/>
                    <a:pt x="8104" y="6036"/>
                    <a:pt x="8377" y="5940"/>
                  </a:cubicBezTo>
                  <a:cubicBezTo>
                    <a:pt x="8683" y="6020"/>
                    <a:pt x="9181" y="5988"/>
                    <a:pt x="9600" y="6004"/>
                  </a:cubicBezTo>
                  <a:cubicBezTo>
                    <a:pt x="10018" y="6020"/>
                    <a:pt x="10356" y="6036"/>
                    <a:pt x="10324" y="6165"/>
                  </a:cubicBezTo>
                  <a:cubicBezTo>
                    <a:pt x="10854" y="6052"/>
                    <a:pt x="11401" y="6004"/>
                    <a:pt x="11932" y="6004"/>
                  </a:cubicBezTo>
                  <a:cubicBezTo>
                    <a:pt x="11434" y="6149"/>
                    <a:pt x="11932" y="6165"/>
                    <a:pt x="12544" y="6213"/>
                  </a:cubicBezTo>
                  <a:cubicBezTo>
                    <a:pt x="13139" y="6245"/>
                    <a:pt x="13831" y="6326"/>
                    <a:pt x="13686" y="6487"/>
                  </a:cubicBezTo>
                  <a:cubicBezTo>
                    <a:pt x="13867" y="6430"/>
                    <a:pt x="14111" y="6408"/>
                    <a:pt x="14396" y="6408"/>
                  </a:cubicBezTo>
                  <a:cubicBezTo>
                    <a:pt x="15324" y="6408"/>
                    <a:pt x="16682" y="6643"/>
                    <a:pt x="17691" y="6680"/>
                  </a:cubicBezTo>
                  <a:cubicBezTo>
                    <a:pt x="17635" y="6688"/>
                    <a:pt x="17579" y="6692"/>
                    <a:pt x="17522" y="6692"/>
                  </a:cubicBezTo>
                  <a:cubicBezTo>
                    <a:pt x="17466" y="6692"/>
                    <a:pt x="17410" y="6688"/>
                    <a:pt x="17354" y="6680"/>
                  </a:cubicBezTo>
                  <a:lnTo>
                    <a:pt x="17354" y="6680"/>
                  </a:lnTo>
                  <a:cubicBezTo>
                    <a:pt x="17820" y="6760"/>
                    <a:pt x="18287" y="6889"/>
                    <a:pt x="18737" y="7066"/>
                  </a:cubicBezTo>
                  <a:cubicBezTo>
                    <a:pt x="18801" y="6953"/>
                    <a:pt x="19123" y="6937"/>
                    <a:pt x="19509" y="6937"/>
                  </a:cubicBezTo>
                  <a:cubicBezTo>
                    <a:pt x="19818" y="6937"/>
                    <a:pt x="20168" y="6958"/>
                    <a:pt x="20460" y="6958"/>
                  </a:cubicBezTo>
                  <a:cubicBezTo>
                    <a:pt x="20534" y="6958"/>
                    <a:pt x="20603" y="6957"/>
                    <a:pt x="20667" y="6953"/>
                  </a:cubicBezTo>
                  <a:lnTo>
                    <a:pt x="20667" y="6953"/>
                  </a:lnTo>
                  <a:cubicBezTo>
                    <a:pt x="21520" y="7355"/>
                    <a:pt x="20056" y="7130"/>
                    <a:pt x="20314" y="7404"/>
                  </a:cubicBezTo>
                  <a:cubicBezTo>
                    <a:pt x="20314" y="7344"/>
                    <a:pt x="20440" y="7327"/>
                    <a:pt x="20616" y="7327"/>
                  </a:cubicBezTo>
                  <a:cubicBezTo>
                    <a:pt x="20883" y="7327"/>
                    <a:pt x="21265" y="7368"/>
                    <a:pt x="21481" y="7368"/>
                  </a:cubicBezTo>
                  <a:cubicBezTo>
                    <a:pt x="21623" y="7368"/>
                    <a:pt x="21694" y="7350"/>
                    <a:pt x="21617" y="7291"/>
                  </a:cubicBezTo>
                  <a:lnTo>
                    <a:pt x="21617" y="7291"/>
                  </a:lnTo>
                  <a:cubicBezTo>
                    <a:pt x="22276" y="7565"/>
                    <a:pt x="22196" y="7484"/>
                    <a:pt x="22517" y="7742"/>
                  </a:cubicBezTo>
                  <a:cubicBezTo>
                    <a:pt x="22567" y="7669"/>
                    <a:pt x="22640" y="7644"/>
                    <a:pt x="22732" y="7644"/>
                  </a:cubicBezTo>
                  <a:cubicBezTo>
                    <a:pt x="22945" y="7644"/>
                    <a:pt x="23261" y="7778"/>
                    <a:pt x="23636" y="7778"/>
                  </a:cubicBezTo>
                  <a:cubicBezTo>
                    <a:pt x="23675" y="7778"/>
                    <a:pt x="23715" y="7777"/>
                    <a:pt x="23756" y="7774"/>
                  </a:cubicBezTo>
                  <a:cubicBezTo>
                    <a:pt x="24705" y="8144"/>
                    <a:pt x="23965" y="8095"/>
                    <a:pt x="25043" y="8272"/>
                  </a:cubicBezTo>
                  <a:cubicBezTo>
                    <a:pt x="25274" y="8366"/>
                    <a:pt x="25204" y="8392"/>
                    <a:pt x="25057" y="8392"/>
                  </a:cubicBezTo>
                  <a:cubicBezTo>
                    <a:pt x="24875" y="8392"/>
                    <a:pt x="24577" y="8353"/>
                    <a:pt x="24577" y="8353"/>
                  </a:cubicBezTo>
                  <a:lnTo>
                    <a:pt x="24577" y="8353"/>
                  </a:lnTo>
                  <a:cubicBezTo>
                    <a:pt x="24862" y="8420"/>
                    <a:pt x="25036" y="8445"/>
                    <a:pt x="25143" y="8445"/>
                  </a:cubicBezTo>
                  <a:cubicBezTo>
                    <a:pt x="25447" y="8445"/>
                    <a:pt x="25207" y="8240"/>
                    <a:pt x="25397" y="8192"/>
                  </a:cubicBezTo>
                  <a:lnTo>
                    <a:pt x="25397" y="8192"/>
                  </a:lnTo>
                  <a:cubicBezTo>
                    <a:pt x="26732" y="8449"/>
                    <a:pt x="25960" y="8498"/>
                    <a:pt x="26378" y="8723"/>
                  </a:cubicBezTo>
                  <a:cubicBezTo>
                    <a:pt x="27215" y="8851"/>
                    <a:pt x="27890" y="8819"/>
                    <a:pt x="28502" y="8980"/>
                  </a:cubicBezTo>
                  <a:cubicBezTo>
                    <a:pt x="28534" y="9028"/>
                    <a:pt x="28646" y="9077"/>
                    <a:pt x="28502" y="9093"/>
                  </a:cubicBezTo>
                  <a:cubicBezTo>
                    <a:pt x="29403" y="9141"/>
                    <a:pt x="31060" y="9752"/>
                    <a:pt x="32121" y="9817"/>
                  </a:cubicBezTo>
                  <a:cubicBezTo>
                    <a:pt x="32169" y="9849"/>
                    <a:pt x="32202" y="9881"/>
                    <a:pt x="32234" y="9913"/>
                  </a:cubicBezTo>
                  <a:cubicBezTo>
                    <a:pt x="32105" y="9752"/>
                    <a:pt x="32105" y="9640"/>
                    <a:pt x="32153" y="9575"/>
                  </a:cubicBezTo>
                  <a:lnTo>
                    <a:pt x="32153" y="9575"/>
                  </a:lnTo>
                  <a:cubicBezTo>
                    <a:pt x="32652" y="9704"/>
                    <a:pt x="33103" y="9688"/>
                    <a:pt x="33247" y="9881"/>
                  </a:cubicBezTo>
                  <a:cubicBezTo>
                    <a:pt x="33154" y="9850"/>
                    <a:pt x="33047" y="9832"/>
                    <a:pt x="32940" y="9832"/>
                  </a:cubicBezTo>
                  <a:cubicBezTo>
                    <a:pt x="32881" y="9832"/>
                    <a:pt x="32822" y="9837"/>
                    <a:pt x="32765" y="9849"/>
                  </a:cubicBezTo>
                  <a:lnTo>
                    <a:pt x="33296" y="9929"/>
                  </a:lnTo>
                  <a:cubicBezTo>
                    <a:pt x="33408" y="10024"/>
                    <a:pt x="33401" y="10055"/>
                    <a:pt x="33331" y="10055"/>
                  </a:cubicBezTo>
                  <a:cubicBezTo>
                    <a:pt x="33191" y="10055"/>
                    <a:pt x="32796" y="9927"/>
                    <a:pt x="32615" y="9927"/>
                  </a:cubicBezTo>
                  <a:cubicBezTo>
                    <a:pt x="32565" y="9927"/>
                    <a:pt x="32531" y="9936"/>
                    <a:pt x="32523" y="9961"/>
                  </a:cubicBezTo>
                  <a:cubicBezTo>
                    <a:pt x="33553" y="10171"/>
                    <a:pt x="34759" y="10331"/>
                    <a:pt x="35516" y="10605"/>
                  </a:cubicBezTo>
                  <a:cubicBezTo>
                    <a:pt x="35531" y="10644"/>
                    <a:pt x="35495" y="10659"/>
                    <a:pt x="35427" y="10659"/>
                  </a:cubicBezTo>
                  <a:cubicBezTo>
                    <a:pt x="35184" y="10659"/>
                    <a:pt x="34532" y="10462"/>
                    <a:pt x="34416" y="10462"/>
                  </a:cubicBezTo>
                  <a:cubicBezTo>
                    <a:pt x="34363" y="10462"/>
                    <a:pt x="34421" y="10503"/>
                    <a:pt x="34679" y="10621"/>
                  </a:cubicBezTo>
                  <a:lnTo>
                    <a:pt x="33505" y="10219"/>
                  </a:lnTo>
                  <a:lnTo>
                    <a:pt x="33505" y="10219"/>
                  </a:lnTo>
                  <a:cubicBezTo>
                    <a:pt x="33753" y="10394"/>
                    <a:pt x="33786" y="10444"/>
                    <a:pt x="33732" y="10444"/>
                  </a:cubicBezTo>
                  <a:cubicBezTo>
                    <a:pt x="33660" y="10444"/>
                    <a:pt x="33437" y="10357"/>
                    <a:pt x="33357" y="10357"/>
                  </a:cubicBezTo>
                  <a:cubicBezTo>
                    <a:pt x="33297" y="10357"/>
                    <a:pt x="33317" y="10405"/>
                    <a:pt x="33537" y="10573"/>
                  </a:cubicBezTo>
                  <a:cubicBezTo>
                    <a:pt x="35081" y="11071"/>
                    <a:pt x="35306" y="10959"/>
                    <a:pt x="36851" y="11457"/>
                  </a:cubicBezTo>
                  <a:cubicBezTo>
                    <a:pt x="37237" y="11457"/>
                    <a:pt x="36786" y="11248"/>
                    <a:pt x="37156" y="11248"/>
                  </a:cubicBezTo>
                  <a:cubicBezTo>
                    <a:pt x="39441" y="11683"/>
                    <a:pt x="38765" y="12246"/>
                    <a:pt x="40470" y="12423"/>
                  </a:cubicBezTo>
                  <a:cubicBezTo>
                    <a:pt x="40695" y="12415"/>
                    <a:pt x="40864" y="12366"/>
                    <a:pt x="41106" y="12366"/>
                  </a:cubicBezTo>
                  <a:cubicBezTo>
                    <a:pt x="41366" y="12366"/>
                    <a:pt x="41712" y="12423"/>
                    <a:pt x="42304" y="12648"/>
                  </a:cubicBezTo>
                  <a:lnTo>
                    <a:pt x="41838" y="12760"/>
                  </a:lnTo>
                  <a:cubicBezTo>
                    <a:pt x="42445" y="12933"/>
                    <a:pt x="42722" y="12956"/>
                    <a:pt x="42933" y="12956"/>
                  </a:cubicBezTo>
                  <a:cubicBezTo>
                    <a:pt x="43007" y="12956"/>
                    <a:pt x="43074" y="12953"/>
                    <a:pt x="43143" y="12953"/>
                  </a:cubicBezTo>
                  <a:cubicBezTo>
                    <a:pt x="43371" y="12953"/>
                    <a:pt x="43635" y="12983"/>
                    <a:pt x="44347" y="13243"/>
                  </a:cubicBezTo>
                  <a:cubicBezTo>
                    <a:pt x="44338" y="13244"/>
                    <a:pt x="44328" y="13244"/>
                    <a:pt x="44318" y="13244"/>
                  </a:cubicBezTo>
                  <a:cubicBezTo>
                    <a:pt x="44042" y="13244"/>
                    <a:pt x="43409" y="13077"/>
                    <a:pt x="43337" y="13077"/>
                  </a:cubicBezTo>
                  <a:cubicBezTo>
                    <a:pt x="43323" y="13077"/>
                    <a:pt x="43330" y="13083"/>
                    <a:pt x="43366" y="13098"/>
                  </a:cubicBezTo>
                  <a:cubicBezTo>
                    <a:pt x="43778" y="13281"/>
                    <a:pt x="43977" y="13321"/>
                    <a:pt x="44129" y="13321"/>
                  </a:cubicBezTo>
                  <a:cubicBezTo>
                    <a:pt x="44251" y="13321"/>
                    <a:pt x="44343" y="13295"/>
                    <a:pt x="44490" y="13295"/>
                  </a:cubicBezTo>
                  <a:cubicBezTo>
                    <a:pt x="44596" y="13295"/>
                    <a:pt x="44731" y="13309"/>
                    <a:pt x="44926" y="13356"/>
                  </a:cubicBezTo>
                  <a:lnTo>
                    <a:pt x="45039" y="13597"/>
                  </a:lnTo>
                  <a:cubicBezTo>
                    <a:pt x="45859" y="13774"/>
                    <a:pt x="46728" y="13951"/>
                    <a:pt x="47613" y="14112"/>
                  </a:cubicBezTo>
                  <a:cubicBezTo>
                    <a:pt x="48498" y="14289"/>
                    <a:pt x="49415" y="14433"/>
                    <a:pt x="50332" y="14626"/>
                  </a:cubicBezTo>
                  <a:cubicBezTo>
                    <a:pt x="50219" y="14659"/>
                    <a:pt x="49897" y="14643"/>
                    <a:pt x="50299" y="14803"/>
                  </a:cubicBezTo>
                  <a:cubicBezTo>
                    <a:pt x="51458" y="15013"/>
                    <a:pt x="52680" y="15254"/>
                    <a:pt x="53887" y="15543"/>
                  </a:cubicBezTo>
                  <a:cubicBezTo>
                    <a:pt x="55109" y="15833"/>
                    <a:pt x="56300" y="16106"/>
                    <a:pt x="57410" y="16348"/>
                  </a:cubicBezTo>
                  <a:lnTo>
                    <a:pt x="58294" y="16316"/>
                  </a:lnTo>
                  <a:cubicBezTo>
                    <a:pt x="58488" y="16348"/>
                    <a:pt x="58648" y="16460"/>
                    <a:pt x="58423" y="16460"/>
                  </a:cubicBezTo>
                  <a:cubicBezTo>
                    <a:pt x="58638" y="16512"/>
                    <a:pt x="58750" y="16531"/>
                    <a:pt x="58804" y="16531"/>
                  </a:cubicBezTo>
                  <a:cubicBezTo>
                    <a:pt x="58965" y="16531"/>
                    <a:pt x="58619" y="16363"/>
                    <a:pt x="58892" y="16363"/>
                  </a:cubicBezTo>
                  <a:cubicBezTo>
                    <a:pt x="58901" y="16363"/>
                    <a:pt x="58911" y="16363"/>
                    <a:pt x="58922" y="16364"/>
                  </a:cubicBezTo>
                  <a:cubicBezTo>
                    <a:pt x="59421" y="16428"/>
                    <a:pt x="59565" y="16557"/>
                    <a:pt x="59244" y="16557"/>
                  </a:cubicBezTo>
                  <a:cubicBezTo>
                    <a:pt x="60804" y="16669"/>
                    <a:pt x="63667" y="16895"/>
                    <a:pt x="65276" y="17281"/>
                  </a:cubicBezTo>
                  <a:lnTo>
                    <a:pt x="64954" y="17297"/>
                  </a:lnTo>
                  <a:cubicBezTo>
                    <a:pt x="65217" y="17344"/>
                    <a:pt x="65479" y="17369"/>
                    <a:pt x="65742" y="17369"/>
                  </a:cubicBezTo>
                  <a:cubicBezTo>
                    <a:pt x="65930" y="17369"/>
                    <a:pt x="66118" y="17356"/>
                    <a:pt x="66306" y="17329"/>
                  </a:cubicBezTo>
                  <a:cubicBezTo>
                    <a:pt x="66473" y="17304"/>
                    <a:pt x="66640" y="17291"/>
                    <a:pt x="66807" y="17291"/>
                  </a:cubicBezTo>
                  <a:cubicBezTo>
                    <a:pt x="67072" y="17291"/>
                    <a:pt x="67335" y="17324"/>
                    <a:pt x="67593" y="17393"/>
                  </a:cubicBezTo>
                  <a:lnTo>
                    <a:pt x="67351" y="17393"/>
                  </a:lnTo>
                  <a:cubicBezTo>
                    <a:pt x="68043" y="17474"/>
                    <a:pt x="68751" y="17554"/>
                    <a:pt x="69459" y="17619"/>
                  </a:cubicBezTo>
                  <a:lnTo>
                    <a:pt x="71566" y="17779"/>
                  </a:lnTo>
                  <a:lnTo>
                    <a:pt x="73545" y="17940"/>
                  </a:lnTo>
                  <a:cubicBezTo>
                    <a:pt x="74156" y="17989"/>
                    <a:pt x="74751" y="18069"/>
                    <a:pt x="75282" y="18149"/>
                  </a:cubicBezTo>
                  <a:cubicBezTo>
                    <a:pt x="75430" y="18100"/>
                    <a:pt x="75577" y="18079"/>
                    <a:pt x="75732" y="18079"/>
                  </a:cubicBezTo>
                  <a:cubicBezTo>
                    <a:pt x="75780" y="18079"/>
                    <a:pt x="75828" y="18081"/>
                    <a:pt x="75877" y="18085"/>
                  </a:cubicBezTo>
                  <a:cubicBezTo>
                    <a:pt x="76151" y="18085"/>
                    <a:pt x="76489" y="18101"/>
                    <a:pt x="76826" y="18117"/>
                  </a:cubicBezTo>
                  <a:cubicBezTo>
                    <a:pt x="77054" y="18128"/>
                    <a:pt x="77278" y="18137"/>
                    <a:pt x="77477" y="18137"/>
                  </a:cubicBezTo>
                  <a:cubicBezTo>
                    <a:pt x="77856" y="18137"/>
                    <a:pt x="78147" y="18104"/>
                    <a:pt x="78210" y="17989"/>
                  </a:cubicBezTo>
                  <a:cubicBezTo>
                    <a:pt x="78998" y="18101"/>
                    <a:pt x="79272" y="18149"/>
                    <a:pt x="79642" y="18214"/>
                  </a:cubicBezTo>
                  <a:cubicBezTo>
                    <a:pt x="79996" y="18262"/>
                    <a:pt x="80446" y="18294"/>
                    <a:pt x="81572" y="18358"/>
                  </a:cubicBezTo>
                  <a:cubicBezTo>
                    <a:pt x="81590" y="18359"/>
                    <a:pt x="81608" y="18359"/>
                    <a:pt x="81625" y="18359"/>
                  </a:cubicBezTo>
                  <a:cubicBezTo>
                    <a:pt x="82184" y="18359"/>
                    <a:pt x="82463" y="18115"/>
                    <a:pt x="83181" y="18053"/>
                  </a:cubicBezTo>
                  <a:lnTo>
                    <a:pt x="83213" y="18246"/>
                  </a:lnTo>
                  <a:lnTo>
                    <a:pt x="84210" y="18005"/>
                  </a:lnTo>
                  <a:lnTo>
                    <a:pt x="84741" y="18214"/>
                  </a:lnTo>
                  <a:cubicBezTo>
                    <a:pt x="84966" y="18182"/>
                    <a:pt x="85208" y="18165"/>
                    <a:pt x="85433" y="18133"/>
                  </a:cubicBezTo>
                  <a:cubicBezTo>
                    <a:pt x="85159" y="18133"/>
                    <a:pt x="84838" y="18069"/>
                    <a:pt x="84886" y="18021"/>
                  </a:cubicBezTo>
                  <a:cubicBezTo>
                    <a:pt x="85308" y="17984"/>
                    <a:pt x="85740" y="17966"/>
                    <a:pt x="86173" y="17966"/>
                  </a:cubicBezTo>
                  <a:cubicBezTo>
                    <a:pt x="86318" y="17966"/>
                    <a:pt x="86462" y="17968"/>
                    <a:pt x="86607" y="17972"/>
                  </a:cubicBezTo>
                  <a:cubicBezTo>
                    <a:pt x="87138" y="17989"/>
                    <a:pt x="87540" y="18037"/>
                    <a:pt x="87556" y="18085"/>
                  </a:cubicBezTo>
                  <a:cubicBezTo>
                    <a:pt x="88409" y="17989"/>
                    <a:pt x="89245" y="17844"/>
                    <a:pt x="90082" y="17715"/>
                  </a:cubicBezTo>
                  <a:lnTo>
                    <a:pt x="90082" y="17715"/>
                  </a:lnTo>
                  <a:cubicBezTo>
                    <a:pt x="90048" y="17771"/>
                    <a:pt x="89835" y="17819"/>
                    <a:pt x="89594" y="17871"/>
                  </a:cubicBezTo>
                  <a:lnTo>
                    <a:pt x="89594" y="17871"/>
                  </a:lnTo>
                  <a:cubicBezTo>
                    <a:pt x="89758" y="17839"/>
                    <a:pt x="89861" y="17827"/>
                    <a:pt x="89930" y="17827"/>
                  </a:cubicBezTo>
                  <a:cubicBezTo>
                    <a:pt x="90117" y="17827"/>
                    <a:pt x="90038" y="17915"/>
                    <a:pt x="90207" y="17915"/>
                  </a:cubicBezTo>
                  <a:cubicBezTo>
                    <a:pt x="90298" y="17915"/>
                    <a:pt x="90460" y="17890"/>
                    <a:pt x="90774" y="17812"/>
                  </a:cubicBezTo>
                  <a:cubicBezTo>
                    <a:pt x="90613" y="17795"/>
                    <a:pt x="90854" y="17699"/>
                    <a:pt x="90886" y="17667"/>
                  </a:cubicBezTo>
                  <a:cubicBezTo>
                    <a:pt x="90971" y="17675"/>
                    <a:pt x="91070" y="17679"/>
                    <a:pt x="91180" y="17679"/>
                  </a:cubicBezTo>
                  <a:cubicBezTo>
                    <a:pt x="91888" y="17679"/>
                    <a:pt x="93068" y="17514"/>
                    <a:pt x="93959" y="17361"/>
                  </a:cubicBezTo>
                  <a:lnTo>
                    <a:pt x="93959" y="17361"/>
                  </a:lnTo>
                  <a:lnTo>
                    <a:pt x="93782" y="17506"/>
                  </a:lnTo>
                  <a:cubicBezTo>
                    <a:pt x="94023" y="17490"/>
                    <a:pt x="94248" y="17458"/>
                    <a:pt x="94490" y="17425"/>
                  </a:cubicBezTo>
                  <a:lnTo>
                    <a:pt x="95230" y="17313"/>
                  </a:lnTo>
                  <a:lnTo>
                    <a:pt x="96726" y="17056"/>
                  </a:lnTo>
                  <a:cubicBezTo>
                    <a:pt x="97739" y="16879"/>
                    <a:pt x="98769" y="16653"/>
                    <a:pt x="99831" y="16476"/>
                  </a:cubicBezTo>
                  <a:lnTo>
                    <a:pt x="99831" y="16476"/>
                  </a:lnTo>
                  <a:cubicBezTo>
                    <a:pt x="99725" y="16487"/>
                    <a:pt x="99636" y="16492"/>
                    <a:pt x="99563" y="16492"/>
                  </a:cubicBezTo>
                  <a:cubicBezTo>
                    <a:pt x="99103" y="16492"/>
                    <a:pt x="99271" y="16296"/>
                    <a:pt x="99798" y="16171"/>
                  </a:cubicBezTo>
                  <a:lnTo>
                    <a:pt x="99913" y="16228"/>
                  </a:lnTo>
                  <a:lnTo>
                    <a:pt x="99913" y="16228"/>
                  </a:lnTo>
                  <a:cubicBezTo>
                    <a:pt x="99898" y="16213"/>
                    <a:pt x="99963" y="16173"/>
                    <a:pt x="100217" y="16074"/>
                  </a:cubicBezTo>
                  <a:cubicBezTo>
                    <a:pt x="100377" y="16044"/>
                    <a:pt x="100495" y="16031"/>
                    <a:pt x="100577" y="16031"/>
                  </a:cubicBezTo>
                  <a:cubicBezTo>
                    <a:pt x="100892" y="16031"/>
                    <a:pt x="100690" y="16217"/>
                    <a:pt x="100345" y="16332"/>
                  </a:cubicBezTo>
                  <a:lnTo>
                    <a:pt x="101278" y="16090"/>
                  </a:lnTo>
                  <a:lnTo>
                    <a:pt x="101278" y="16090"/>
                  </a:lnTo>
                  <a:cubicBezTo>
                    <a:pt x="101343" y="16139"/>
                    <a:pt x="101134" y="16203"/>
                    <a:pt x="101069" y="16299"/>
                  </a:cubicBezTo>
                  <a:cubicBezTo>
                    <a:pt x="101439" y="16090"/>
                    <a:pt x="102758" y="16171"/>
                    <a:pt x="103273" y="15833"/>
                  </a:cubicBezTo>
                  <a:lnTo>
                    <a:pt x="103338" y="15881"/>
                  </a:lnTo>
                  <a:cubicBezTo>
                    <a:pt x="105413" y="15431"/>
                    <a:pt x="106330" y="15125"/>
                    <a:pt x="108019" y="14723"/>
                  </a:cubicBezTo>
                  <a:cubicBezTo>
                    <a:pt x="108019" y="14546"/>
                    <a:pt x="108662" y="14417"/>
                    <a:pt x="109129" y="14160"/>
                  </a:cubicBezTo>
                  <a:cubicBezTo>
                    <a:pt x="110384" y="13919"/>
                    <a:pt x="111783" y="13677"/>
                    <a:pt x="113247" y="13275"/>
                  </a:cubicBezTo>
                  <a:cubicBezTo>
                    <a:pt x="114260" y="12905"/>
                    <a:pt x="113520" y="13050"/>
                    <a:pt x="113955" y="12825"/>
                  </a:cubicBezTo>
                  <a:lnTo>
                    <a:pt x="113955" y="12825"/>
                  </a:lnTo>
                  <a:cubicBezTo>
                    <a:pt x="113971" y="12843"/>
                    <a:pt x="114013" y="12850"/>
                    <a:pt x="114073" y="12850"/>
                  </a:cubicBezTo>
                  <a:cubicBezTo>
                    <a:pt x="114314" y="12850"/>
                    <a:pt x="114829" y="12732"/>
                    <a:pt x="114971" y="12732"/>
                  </a:cubicBezTo>
                  <a:cubicBezTo>
                    <a:pt x="115043" y="12732"/>
                    <a:pt x="115018" y="12763"/>
                    <a:pt x="114807" y="12857"/>
                  </a:cubicBezTo>
                  <a:cubicBezTo>
                    <a:pt x="116561" y="12342"/>
                    <a:pt x="117060" y="12197"/>
                    <a:pt x="119247" y="11425"/>
                  </a:cubicBezTo>
                  <a:cubicBezTo>
                    <a:pt x="119089" y="11425"/>
                    <a:pt x="118918" y="11450"/>
                    <a:pt x="118844" y="11450"/>
                  </a:cubicBezTo>
                  <a:cubicBezTo>
                    <a:pt x="118798" y="11450"/>
                    <a:pt x="118790" y="11440"/>
                    <a:pt x="118845" y="11409"/>
                  </a:cubicBezTo>
                  <a:cubicBezTo>
                    <a:pt x="119128" y="11307"/>
                    <a:pt x="119474" y="11245"/>
                    <a:pt x="119644" y="11245"/>
                  </a:cubicBezTo>
                  <a:cubicBezTo>
                    <a:pt x="119715" y="11245"/>
                    <a:pt x="119756" y="11257"/>
                    <a:pt x="119746" y="11281"/>
                  </a:cubicBezTo>
                  <a:lnTo>
                    <a:pt x="119633" y="11329"/>
                  </a:lnTo>
                  <a:cubicBezTo>
                    <a:pt x="122034" y="10391"/>
                    <a:pt x="125440" y="10066"/>
                    <a:pt x="127352" y="9204"/>
                  </a:cubicBezTo>
                  <a:lnTo>
                    <a:pt x="127352" y="9204"/>
                  </a:lnTo>
                  <a:lnTo>
                    <a:pt x="129318" y="8449"/>
                  </a:lnTo>
                  <a:cubicBezTo>
                    <a:pt x="129497" y="8404"/>
                    <a:pt x="129590" y="8386"/>
                    <a:pt x="129627" y="8386"/>
                  </a:cubicBezTo>
                  <a:cubicBezTo>
                    <a:pt x="129767" y="8386"/>
                    <a:pt x="129120" y="8642"/>
                    <a:pt x="129369" y="8642"/>
                  </a:cubicBezTo>
                  <a:cubicBezTo>
                    <a:pt x="129403" y="8642"/>
                    <a:pt x="129454" y="8637"/>
                    <a:pt x="129527" y="8626"/>
                  </a:cubicBezTo>
                  <a:cubicBezTo>
                    <a:pt x="131666" y="7725"/>
                    <a:pt x="133034" y="7629"/>
                    <a:pt x="134819" y="6953"/>
                  </a:cubicBezTo>
                  <a:cubicBezTo>
                    <a:pt x="134836" y="6954"/>
                    <a:pt x="134853" y="6954"/>
                    <a:pt x="134870" y="6954"/>
                  </a:cubicBezTo>
                  <a:cubicBezTo>
                    <a:pt x="136439" y="6954"/>
                    <a:pt x="139876" y="5520"/>
                    <a:pt x="141849" y="5329"/>
                  </a:cubicBezTo>
                  <a:lnTo>
                    <a:pt x="141705" y="5248"/>
                  </a:lnTo>
                  <a:cubicBezTo>
                    <a:pt x="141977" y="5121"/>
                    <a:pt x="142136" y="5107"/>
                    <a:pt x="142293" y="5107"/>
                  </a:cubicBezTo>
                  <a:cubicBezTo>
                    <a:pt x="142339" y="5107"/>
                    <a:pt x="142385" y="5108"/>
                    <a:pt x="142434" y="5108"/>
                  </a:cubicBezTo>
                  <a:cubicBezTo>
                    <a:pt x="142512" y="5108"/>
                    <a:pt x="142598" y="5105"/>
                    <a:pt x="142702" y="5087"/>
                  </a:cubicBezTo>
                  <a:cubicBezTo>
                    <a:pt x="142680" y="5070"/>
                    <a:pt x="142628" y="5065"/>
                    <a:pt x="142570" y="5065"/>
                  </a:cubicBezTo>
                  <a:cubicBezTo>
                    <a:pt x="142513" y="5065"/>
                    <a:pt x="142450" y="5069"/>
                    <a:pt x="142404" y="5069"/>
                  </a:cubicBezTo>
                  <a:cubicBezTo>
                    <a:pt x="142325" y="5069"/>
                    <a:pt x="142296" y="5057"/>
                    <a:pt x="142428" y="4991"/>
                  </a:cubicBezTo>
                  <a:cubicBezTo>
                    <a:pt x="146595" y="3833"/>
                    <a:pt x="151180" y="3141"/>
                    <a:pt x="155571" y="2578"/>
                  </a:cubicBezTo>
                  <a:cubicBezTo>
                    <a:pt x="157180" y="2369"/>
                    <a:pt x="156408" y="1886"/>
                    <a:pt x="158467" y="1870"/>
                  </a:cubicBezTo>
                  <a:lnTo>
                    <a:pt x="158467" y="1870"/>
                  </a:lnTo>
                  <a:lnTo>
                    <a:pt x="157920" y="2143"/>
                  </a:lnTo>
                  <a:cubicBezTo>
                    <a:pt x="161137" y="1500"/>
                    <a:pt x="164580" y="1500"/>
                    <a:pt x="167765" y="1275"/>
                  </a:cubicBezTo>
                  <a:lnTo>
                    <a:pt x="167765" y="1275"/>
                  </a:lnTo>
                  <a:cubicBezTo>
                    <a:pt x="167604" y="1355"/>
                    <a:pt x="167427" y="1387"/>
                    <a:pt x="167250" y="1387"/>
                  </a:cubicBezTo>
                  <a:cubicBezTo>
                    <a:pt x="167552" y="1426"/>
                    <a:pt x="167860" y="1448"/>
                    <a:pt x="168167" y="1448"/>
                  </a:cubicBezTo>
                  <a:cubicBezTo>
                    <a:pt x="168367" y="1448"/>
                    <a:pt x="168566" y="1439"/>
                    <a:pt x="168763" y="1420"/>
                  </a:cubicBezTo>
                  <a:cubicBezTo>
                    <a:pt x="169293" y="1387"/>
                    <a:pt x="169760" y="1355"/>
                    <a:pt x="169760" y="1291"/>
                  </a:cubicBezTo>
                  <a:cubicBezTo>
                    <a:pt x="170259" y="1307"/>
                    <a:pt x="169873" y="1404"/>
                    <a:pt x="170178" y="1468"/>
                  </a:cubicBezTo>
                  <a:cubicBezTo>
                    <a:pt x="170299" y="1485"/>
                    <a:pt x="170431" y="1492"/>
                    <a:pt x="170568" y="1492"/>
                  </a:cubicBezTo>
                  <a:cubicBezTo>
                    <a:pt x="170981" y="1492"/>
                    <a:pt x="171443" y="1433"/>
                    <a:pt x="171794" y="1433"/>
                  </a:cubicBezTo>
                  <a:cubicBezTo>
                    <a:pt x="171981" y="1433"/>
                    <a:pt x="172137" y="1450"/>
                    <a:pt x="172237" y="1500"/>
                  </a:cubicBezTo>
                  <a:cubicBezTo>
                    <a:pt x="172302" y="1532"/>
                    <a:pt x="172044" y="1532"/>
                    <a:pt x="171916" y="1548"/>
                  </a:cubicBezTo>
                  <a:cubicBezTo>
                    <a:pt x="171969" y="1543"/>
                    <a:pt x="172038" y="1540"/>
                    <a:pt x="172119" y="1540"/>
                  </a:cubicBezTo>
                  <a:cubicBezTo>
                    <a:pt x="172481" y="1540"/>
                    <a:pt x="173065" y="1588"/>
                    <a:pt x="173389" y="1588"/>
                  </a:cubicBezTo>
                  <a:cubicBezTo>
                    <a:pt x="173602" y="1588"/>
                    <a:pt x="173702" y="1567"/>
                    <a:pt x="173556" y="1500"/>
                  </a:cubicBezTo>
                  <a:lnTo>
                    <a:pt x="173556" y="1500"/>
                  </a:lnTo>
                  <a:cubicBezTo>
                    <a:pt x="173862" y="1548"/>
                    <a:pt x="174152" y="1564"/>
                    <a:pt x="174441" y="1580"/>
                  </a:cubicBezTo>
                  <a:cubicBezTo>
                    <a:pt x="174715" y="1613"/>
                    <a:pt x="175004" y="1645"/>
                    <a:pt x="175262" y="1661"/>
                  </a:cubicBezTo>
                  <a:cubicBezTo>
                    <a:pt x="175776" y="1693"/>
                    <a:pt x="176291" y="1757"/>
                    <a:pt x="176790" y="1838"/>
                  </a:cubicBezTo>
                  <a:cubicBezTo>
                    <a:pt x="176886" y="1822"/>
                    <a:pt x="176967" y="1822"/>
                    <a:pt x="177063" y="1822"/>
                  </a:cubicBezTo>
                  <a:cubicBezTo>
                    <a:pt x="177160" y="1822"/>
                    <a:pt x="177273" y="1838"/>
                    <a:pt x="177385" y="1854"/>
                  </a:cubicBezTo>
                  <a:cubicBezTo>
                    <a:pt x="177610" y="1886"/>
                    <a:pt x="177852" y="1934"/>
                    <a:pt x="178077" y="1967"/>
                  </a:cubicBezTo>
                  <a:cubicBezTo>
                    <a:pt x="178358" y="2027"/>
                    <a:pt x="178620" y="2074"/>
                    <a:pt x="178805" y="2074"/>
                  </a:cubicBezTo>
                  <a:cubicBezTo>
                    <a:pt x="178916" y="2074"/>
                    <a:pt x="179000" y="2057"/>
                    <a:pt x="179042" y="2015"/>
                  </a:cubicBezTo>
                  <a:lnTo>
                    <a:pt x="179042" y="2015"/>
                  </a:lnTo>
                  <a:cubicBezTo>
                    <a:pt x="178978" y="2143"/>
                    <a:pt x="179493" y="2272"/>
                    <a:pt x="180104" y="2385"/>
                  </a:cubicBezTo>
                  <a:lnTo>
                    <a:pt x="180586" y="2449"/>
                  </a:lnTo>
                  <a:lnTo>
                    <a:pt x="181069" y="2530"/>
                  </a:lnTo>
                  <a:cubicBezTo>
                    <a:pt x="181326" y="2578"/>
                    <a:pt x="181584" y="2594"/>
                    <a:pt x="181841" y="2610"/>
                  </a:cubicBezTo>
                  <a:cubicBezTo>
                    <a:pt x="181584" y="2642"/>
                    <a:pt x="182469" y="2835"/>
                    <a:pt x="182163" y="2883"/>
                  </a:cubicBezTo>
                  <a:cubicBezTo>
                    <a:pt x="182703" y="2998"/>
                    <a:pt x="183223" y="3085"/>
                    <a:pt x="183493" y="3085"/>
                  </a:cubicBezTo>
                  <a:cubicBezTo>
                    <a:pt x="183642" y="3085"/>
                    <a:pt x="183715" y="3059"/>
                    <a:pt x="183675" y="2996"/>
                  </a:cubicBezTo>
                  <a:lnTo>
                    <a:pt x="183675" y="2996"/>
                  </a:lnTo>
                  <a:cubicBezTo>
                    <a:pt x="184045" y="3157"/>
                    <a:pt x="184415" y="3286"/>
                    <a:pt x="184801" y="3382"/>
                  </a:cubicBezTo>
                  <a:cubicBezTo>
                    <a:pt x="185187" y="3479"/>
                    <a:pt x="185557" y="3543"/>
                    <a:pt x="185911" y="3607"/>
                  </a:cubicBezTo>
                  <a:cubicBezTo>
                    <a:pt x="186619" y="3752"/>
                    <a:pt x="187246" y="3849"/>
                    <a:pt x="187616" y="4186"/>
                  </a:cubicBezTo>
                  <a:lnTo>
                    <a:pt x="189450" y="4637"/>
                  </a:lnTo>
                  <a:cubicBezTo>
                    <a:pt x="190062" y="4798"/>
                    <a:pt x="190657" y="4926"/>
                    <a:pt x="191236" y="5119"/>
                  </a:cubicBezTo>
                  <a:lnTo>
                    <a:pt x="192957" y="5634"/>
                  </a:lnTo>
                  <a:cubicBezTo>
                    <a:pt x="193520" y="5811"/>
                    <a:pt x="194083" y="5972"/>
                    <a:pt x="194630" y="6165"/>
                  </a:cubicBezTo>
                  <a:cubicBezTo>
                    <a:pt x="194615" y="6185"/>
                    <a:pt x="194582" y="6193"/>
                    <a:pt x="194533" y="6193"/>
                  </a:cubicBezTo>
                  <a:cubicBezTo>
                    <a:pt x="194133" y="6193"/>
                    <a:pt x="192711" y="5593"/>
                    <a:pt x="192308" y="5593"/>
                  </a:cubicBezTo>
                  <a:cubicBezTo>
                    <a:pt x="192240" y="5593"/>
                    <a:pt x="192201" y="5610"/>
                    <a:pt x="192201" y="5650"/>
                  </a:cubicBezTo>
                  <a:cubicBezTo>
                    <a:pt x="194325" y="6245"/>
                    <a:pt x="195579" y="6503"/>
                    <a:pt x="197606" y="7355"/>
                  </a:cubicBezTo>
                  <a:cubicBezTo>
                    <a:pt x="197762" y="7429"/>
                    <a:pt x="197793" y="7454"/>
                    <a:pt x="197754" y="7454"/>
                  </a:cubicBezTo>
                  <a:cubicBezTo>
                    <a:pt x="197664" y="7454"/>
                    <a:pt x="197210" y="7318"/>
                    <a:pt x="197075" y="7307"/>
                  </a:cubicBezTo>
                  <a:lnTo>
                    <a:pt x="197075" y="7307"/>
                  </a:lnTo>
                  <a:cubicBezTo>
                    <a:pt x="198121" y="7661"/>
                    <a:pt x="199102" y="8095"/>
                    <a:pt x="200051" y="8481"/>
                  </a:cubicBezTo>
                  <a:cubicBezTo>
                    <a:pt x="200534" y="8675"/>
                    <a:pt x="201001" y="8884"/>
                    <a:pt x="201467" y="9077"/>
                  </a:cubicBezTo>
                  <a:cubicBezTo>
                    <a:pt x="201918" y="9286"/>
                    <a:pt x="202384" y="9463"/>
                    <a:pt x="202851" y="9624"/>
                  </a:cubicBezTo>
                  <a:cubicBezTo>
                    <a:pt x="202722" y="9608"/>
                    <a:pt x="202577" y="9575"/>
                    <a:pt x="202448" y="9527"/>
                  </a:cubicBezTo>
                  <a:lnTo>
                    <a:pt x="202448" y="9527"/>
                  </a:lnTo>
                  <a:cubicBezTo>
                    <a:pt x="202729" y="9642"/>
                    <a:pt x="203070" y="9827"/>
                    <a:pt x="203207" y="9827"/>
                  </a:cubicBezTo>
                  <a:cubicBezTo>
                    <a:pt x="203243" y="9827"/>
                    <a:pt x="203265" y="9815"/>
                    <a:pt x="203269" y="9784"/>
                  </a:cubicBezTo>
                  <a:lnTo>
                    <a:pt x="202899" y="9656"/>
                  </a:lnTo>
                  <a:cubicBezTo>
                    <a:pt x="202783" y="9563"/>
                    <a:pt x="202805" y="9527"/>
                    <a:pt x="202907" y="9527"/>
                  </a:cubicBezTo>
                  <a:cubicBezTo>
                    <a:pt x="203227" y="9527"/>
                    <a:pt x="204333" y="9872"/>
                    <a:pt x="204529" y="9883"/>
                  </a:cubicBezTo>
                  <a:lnTo>
                    <a:pt x="204529" y="9883"/>
                  </a:lnTo>
                  <a:cubicBezTo>
                    <a:pt x="203884" y="9949"/>
                    <a:pt x="206233" y="10750"/>
                    <a:pt x="205198" y="10750"/>
                  </a:cubicBezTo>
                  <a:cubicBezTo>
                    <a:pt x="205188" y="10750"/>
                    <a:pt x="205178" y="10750"/>
                    <a:pt x="205167" y="10750"/>
                  </a:cubicBezTo>
                  <a:lnTo>
                    <a:pt x="205167" y="10750"/>
                  </a:lnTo>
                  <a:cubicBezTo>
                    <a:pt x="205330" y="10804"/>
                    <a:pt x="205529" y="10858"/>
                    <a:pt x="205632" y="10858"/>
                  </a:cubicBezTo>
                  <a:cubicBezTo>
                    <a:pt x="205681" y="10858"/>
                    <a:pt x="205708" y="10845"/>
                    <a:pt x="205698" y="10814"/>
                  </a:cubicBezTo>
                  <a:lnTo>
                    <a:pt x="205698" y="10814"/>
                  </a:lnTo>
                  <a:cubicBezTo>
                    <a:pt x="205953" y="10948"/>
                    <a:pt x="206071" y="11036"/>
                    <a:pt x="205939" y="11036"/>
                  </a:cubicBezTo>
                  <a:cubicBezTo>
                    <a:pt x="205896" y="11036"/>
                    <a:pt x="205828" y="11027"/>
                    <a:pt x="205730" y="11007"/>
                  </a:cubicBezTo>
                  <a:lnTo>
                    <a:pt x="205730" y="11007"/>
                  </a:lnTo>
                  <a:cubicBezTo>
                    <a:pt x="207033" y="11522"/>
                    <a:pt x="206631" y="11200"/>
                    <a:pt x="207773" y="11731"/>
                  </a:cubicBezTo>
                  <a:cubicBezTo>
                    <a:pt x="207766" y="11742"/>
                    <a:pt x="207748" y="11746"/>
                    <a:pt x="207723" y="11746"/>
                  </a:cubicBezTo>
                  <a:cubicBezTo>
                    <a:pt x="207640" y="11746"/>
                    <a:pt x="207479" y="11699"/>
                    <a:pt x="207355" y="11699"/>
                  </a:cubicBezTo>
                  <a:cubicBezTo>
                    <a:pt x="208127" y="11892"/>
                    <a:pt x="208867" y="12165"/>
                    <a:pt x="209559" y="12535"/>
                  </a:cubicBezTo>
                  <a:cubicBezTo>
                    <a:pt x="209510" y="12535"/>
                    <a:pt x="209526" y="12570"/>
                    <a:pt x="209483" y="12570"/>
                  </a:cubicBezTo>
                  <a:cubicBezTo>
                    <a:pt x="209455" y="12570"/>
                    <a:pt x="209401" y="12555"/>
                    <a:pt x="209285" y="12503"/>
                  </a:cubicBezTo>
                  <a:lnTo>
                    <a:pt x="209285" y="12503"/>
                  </a:lnTo>
                  <a:cubicBezTo>
                    <a:pt x="210942" y="13259"/>
                    <a:pt x="212229" y="13565"/>
                    <a:pt x="213999" y="14530"/>
                  </a:cubicBezTo>
                  <a:cubicBezTo>
                    <a:pt x="213974" y="14529"/>
                    <a:pt x="213952" y="14528"/>
                    <a:pt x="213933" y="14528"/>
                  </a:cubicBezTo>
                  <a:cubicBezTo>
                    <a:pt x="213446" y="14528"/>
                    <a:pt x="214578" y="14910"/>
                    <a:pt x="214578" y="15157"/>
                  </a:cubicBezTo>
                  <a:lnTo>
                    <a:pt x="215575" y="15559"/>
                  </a:lnTo>
                  <a:lnTo>
                    <a:pt x="215237" y="15270"/>
                  </a:lnTo>
                  <a:lnTo>
                    <a:pt x="215237" y="15270"/>
                  </a:lnTo>
                  <a:cubicBezTo>
                    <a:pt x="216090" y="15672"/>
                    <a:pt x="216910" y="15897"/>
                    <a:pt x="217602" y="16316"/>
                  </a:cubicBezTo>
                  <a:lnTo>
                    <a:pt x="216927" y="16090"/>
                  </a:lnTo>
                  <a:lnTo>
                    <a:pt x="216927" y="16090"/>
                  </a:lnTo>
                  <a:lnTo>
                    <a:pt x="218535" y="16814"/>
                  </a:lnTo>
                  <a:lnTo>
                    <a:pt x="217667" y="16316"/>
                  </a:lnTo>
                  <a:lnTo>
                    <a:pt x="217667" y="16316"/>
                  </a:lnTo>
                  <a:cubicBezTo>
                    <a:pt x="217873" y="16384"/>
                    <a:pt x="217989" y="16407"/>
                    <a:pt x="218056" y="16407"/>
                  </a:cubicBezTo>
                  <a:cubicBezTo>
                    <a:pt x="218178" y="16407"/>
                    <a:pt x="218140" y="16332"/>
                    <a:pt x="218207" y="16332"/>
                  </a:cubicBezTo>
                  <a:cubicBezTo>
                    <a:pt x="218266" y="16332"/>
                    <a:pt x="218407" y="16390"/>
                    <a:pt x="218809" y="16605"/>
                  </a:cubicBezTo>
                  <a:cubicBezTo>
                    <a:pt x="218788" y="16597"/>
                    <a:pt x="218777" y="16593"/>
                    <a:pt x="218775" y="16593"/>
                  </a:cubicBezTo>
                  <a:lnTo>
                    <a:pt x="218775" y="16593"/>
                  </a:lnTo>
                  <a:cubicBezTo>
                    <a:pt x="218750" y="16593"/>
                    <a:pt x="219694" y="17036"/>
                    <a:pt x="220047" y="17345"/>
                  </a:cubicBezTo>
                  <a:cubicBezTo>
                    <a:pt x="220578" y="17490"/>
                    <a:pt x="221093" y="17699"/>
                    <a:pt x="221576" y="17972"/>
                  </a:cubicBezTo>
                  <a:cubicBezTo>
                    <a:pt x="221704" y="18117"/>
                    <a:pt x="221334" y="18133"/>
                    <a:pt x="221431" y="18230"/>
                  </a:cubicBezTo>
                  <a:cubicBezTo>
                    <a:pt x="221916" y="18245"/>
                    <a:pt x="223374" y="19082"/>
                    <a:pt x="224016" y="19173"/>
                  </a:cubicBezTo>
                  <a:lnTo>
                    <a:pt x="224016" y="19173"/>
                  </a:lnTo>
                  <a:cubicBezTo>
                    <a:pt x="224009" y="19173"/>
                    <a:pt x="224003" y="19172"/>
                    <a:pt x="223996" y="19172"/>
                  </a:cubicBezTo>
                  <a:cubicBezTo>
                    <a:pt x="223861" y="19172"/>
                    <a:pt x="223821" y="19250"/>
                    <a:pt x="223876" y="19292"/>
                  </a:cubicBezTo>
                  <a:lnTo>
                    <a:pt x="224294" y="19324"/>
                  </a:lnTo>
                  <a:cubicBezTo>
                    <a:pt x="224664" y="19549"/>
                    <a:pt x="224713" y="19597"/>
                    <a:pt x="224616" y="19645"/>
                  </a:cubicBezTo>
                  <a:cubicBezTo>
                    <a:pt x="224906" y="19782"/>
                    <a:pt x="225038" y="19827"/>
                    <a:pt x="225093" y="19827"/>
                  </a:cubicBezTo>
                  <a:cubicBezTo>
                    <a:pt x="225195" y="19827"/>
                    <a:pt x="225024" y="19671"/>
                    <a:pt x="225100" y="19671"/>
                  </a:cubicBezTo>
                  <a:cubicBezTo>
                    <a:pt x="225151" y="19671"/>
                    <a:pt x="225309" y="19739"/>
                    <a:pt x="225726" y="19967"/>
                  </a:cubicBezTo>
                  <a:cubicBezTo>
                    <a:pt x="225613" y="19951"/>
                    <a:pt x="225517" y="19919"/>
                    <a:pt x="225404" y="19887"/>
                  </a:cubicBezTo>
                  <a:lnTo>
                    <a:pt x="225404" y="19887"/>
                  </a:lnTo>
                  <a:cubicBezTo>
                    <a:pt x="226820" y="20611"/>
                    <a:pt x="228219" y="21029"/>
                    <a:pt x="229522" y="21672"/>
                  </a:cubicBezTo>
                  <a:cubicBezTo>
                    <a:pt x="229582" y="21748"/>
                    <a:pt x="229573" y="21777"/>
                    <a:pt x="229522" y="21777"/>
                  </a:cubicBezTo>
                  <a:cubicBezTo>
                    <a:pt x="229363" y="21777"/>
                    <a:pt x="228796" y="21495"/>
                    <a:pt x="228676" y="21495"/>
                  </a:cubicBezTo>
                  <a:cubicBezTo>
                    <a:pt x="228639" y="21495"/>
                    <a:pt x="228645" y="21522"/>
                    <a:pt x="228718" y="21592"/>
                  </a:cubicBezTo>
                  <a:cubicBezTo>
                    <a:pt x="230649" y="22396"/>
                    <a:pt x="232804" y="23024"/>
                    <a:pt x="234686" y="23763"/>
                  </a:cubicBezTo>
                  <a:lnTo>
                    <a:pt x="234332" y="23603"/>
                  </a:lnTo>
                  <a:cubicBezTo>
                    <a:pt x="234372" y="23583"/>
                    <a:pt x="234417" y="23574"/>
                    <a:pt x="234467" y="23574"/>
                  </a:cubicBezTo>
                  <a:cubicBezTo>
                    <a:pt x="234666" y="23574"/>
                    <a:pt x="234948" y="23713"/>
                    <a:pt x="235282" y="23892"/>
                  </a:cubicBezTo>
                  <a:cubicBezTo>
                    <a:pt x="235729" y="24148"/>
                    <a:pt x="236209" y="24340"/>
                    <a:pt x="236704" y="24469"/>
                  </a:cubicBezTo>
                  <a:lnTo>
                    <a:pt x="236704" y="24469"/>
                  </a:lnTo>
                  <a:cubicBezTo>
                    <a:pt x="236654" y="24456"/>
                    <a:pt x="236609" y="24451"/>
                    <a:pt x="236570" y="24451"/>
                  </a:cubicBezTo>
                  <a:cubicBezTo>
                    <a:pt x="236425" y="24451"/>
                    <a:pt x="236361" y="24520"/>
                    <a:pt x="236424" y="24520"/>
                  </a:cubicBezTo>
                  <a:cubicBezTo>
                    <a:pt x="237099" y="24777"/>
                    <a:pt x="237807" y="25002"/>
                    <a:pt x="238515" y="25179"/>
                  </a:cubicBezTo>
                  <a:cubicBezTo>
                    <a:pt x="238901" y="25292"/>
                    <a:pt x="239319" y="25388"/>
                    <a:pt x="239738" y="25501"/>
                  </a:cubicBezTo>
                  <a:lnTo>
                    <a:pt x="240429" y="25662"/>
                  </a:lnTo>
                  <a:lnTo>
                    <a:pt x="241169" y="25839"/>
                  </a:lnTo>
                  <a:lnTo>
                    <a:pt x="240896" y="25839"/>
                  </a:lnTo>
                  <a:cubicBezTo>
                    <a:pt x="241266" y="25983"/>
                    <a:pt x="241781" y="26160"/>
                    <a:pt x="242295" y="26305"/>
                  </a:cubicBezTo>
                  <a:cubicBezTo>
                    <a:pt x="242810" y="26466"/>
                    <a:pt x="243357" y="26595"/>
                    <a:pt x="243775" y="26739"/>
                  </a:cubicBezTo>
                  <a:cubicBezTo>
                    <a:pt x="243923" y="26739"/>
                    <a:pt x="244131" y="26772"/>
                    <a:pt x="244251" y="26772"/>
                  </a:cubicBezTo>
                  <a:cubicBezTo>
                    <a:pt x="244354" y="26772"/>
                    <a:pt x="244393" y="26748"/>
                    <a:pt x="244274" y="26659"/>
                  </a:cubicBezTo>
                  <a:lnTo>
                    <a:pt x="244274" y="26659"/>
                  </a:lnTo>
                  <a:cubicBezTo>
                    <a:pt x="245529" y="27222"/>
                    <a:pt x="246816" y="27447"/>
                    <a:pt x="248054" y="27624"/>
                  </a:cubicBezTo>
                  <a:cubicBezTo>
                    <a:pt x="249309" y="27817"/>
                    <a:pt x="250516" y="27946"/>
                    <a:pt x="251674" y="28316"/>
                  </a:cubicBezTo>
                  <a:cubicBezTo>
                    <a:pt x="251529" y="28300"/>
                    <a:pt x="251356" y="28292"/>
                    <a:pt x="251248" y="28292"/>
                  </a:cubicBezTo>
                  <a:cubicBezTo>
                    <a:pt x="251139" y="28292"/>
                    <a:pt x="251095" y="28300"/>
                    <a:pt x="251207" y="28316"/>
                  </a:cubicBezTo>
                  <a:cubicBezTo>
                    <a:pt x="251899" y="28396"/>
                    <a:pt x="252575" y="28477"/>
                    <a:pt x="253251" y="28541"/>
                  </a:cubicBezTo>
                  <a:cubicBezTo>
                    <a:pt x="253122" y="28380"/>
                    <a:pt x="253009" y="28429"/>
                    <a:pt x="252591" y="28252"/>
                  </a:cubicBezTo>
                  <a:cubicBezTo>
                    <a:pt x="252778" y="28238"/>
                    <a:pt x="252964" y="28230"/>
                    <a:pt x="253151" y="28230"/>
                  </a:cubicBezTo>
                  <a:cubicBezTo>
                    <a:pt x="253415" y="28230"/>
                    <a:pt x="253678" y="28246"/>
                    <a:pt x="253942" y="28284"/>
                  </a:cubicBezTo>
                  <a:cubicBezTo>
                    <a:pt x="253913" y="28283"/>
                    <a:pt x="253885" y="28283"/>
                    <a:pt x="253860" y="28283"/>
                  </a:cubicBezTo>
                  <a:cubicBezTo>
                    <a:pt x="253082" y="28283"/>
                    <a:pt x="253939" y="28513"/>
                    <a:pt x="254312" y="28638"/>
                  </a:cubicBezTo>
                  <a:cubicBezTo>
                    <a:pt x="254248" y="28573"/>
                    <a:pt x="254393" y="28557"/>
                    <a:pt x="254361" y="28509"/>
                  </a:cubicBezTo>
                  <a:lnTo>
                    <a:pt x="254361" y="28509"/>
                  </a:lnTo>
                  <a:cubicBezTo>
                    <a:pt x="254614" y="28599"/>
                    <a:pt x="254757" y="28630"/>
                    <a:pt x="254848" y="28630"/>
                  </a:cubicBezTo>
                  <a:cubicBezTo>
                    <a:pt x="255055" y="28630"/>
                    <a:pt x="254998" y="28470"/>
                    <a:pt x="255363" y="28470"/>
                  </a:cubicBezTo>
                  <a:cubicBezTo>
                    <a:pt x="255502" y="28470"/>
                    <a:pt x="255702" y="28493"/>
                    <a:pt x="256001" y="28557"/>
                  </a:cubicBezTo>
                  <a:lnTo>
                    <a:pt x="255921" y="28622"/>
                  </a:lnTo>
                  <a:cubicBezTo>
                    <a:pt x="255986" y="28623"/>
                    <a:pt x="256050" y="28624"/>
                    <a:pt x="256114" y="28624"/>
                  </a:cubicBezTo>
                  <a:cubicBezTo>
                    <a:pt x="256402" y="28624"/>
                    <a:pt x="256684" y="28608"/>
                    <a:pt x="256975" y="28608"/>
                  </a:cubicBezTo>
                  <a:cubicBezTo>
                    <a:pt x="257165" y="28608"/>
                    <a:pt x="257360" y="28615"/>
                    <a:pt x="257562" y="28638"/>
                  </a:cubicBezTo>
                  <a:cubicBezTo>
                    <a:pt x="257803" y="28815"/>
                    <a:pt x="256983" y="28670"/>
                    <a:pt x="256934" y="28799"/>
                  </a:cubicBezTo>
                  <a:cubicBezTo>
                    <a:pt x="257035" y="28803"/>
                    <a:pt x="257137" y="28805"/>
                    <a:pt x="257239" y="28805"/>
                  </a:cubicBezTo>
                  <a:cubicBezTo>
                    <a:pt x="257545" y="28805"/>
                    <a:pt x="257855" y="28786"/>
                    <a:pt x="258157" y="28750"/>
                  </a:cubicBezTo>
                  <a:cubicBezTo>
                    <a:pt x="258309" y="28731"/>
                    <a:pt x="258464" y="28722"/>
                    <a:pt x="258619" y="28722"/>
                  </a:cubicBezTo>
                  <a:cubicBezTo>
                    <a:pt x="258858" y="28722"/>
                    <a:pt x="259098" y="28743"/>
                    <a:pt x="259331" y="28782"/>
                  </a:cubicBezTo>
                  <a:cubicBezTo>
                    <a:pt x="258977" y="28815"/>
                    <a:pt x="258463" y="28815"/>
                    <a:pt x="258125" y="28831"/>
                  </a:cubicBezTo>
                  <a:cubicBezTo>
                    <a:pt x="258929" y="29056"/>
                    <a:pt x="259026" y="29008"/>
                    <a:pt x="259637" y="29056"/>
                  </a:cubicBezTo>
                  <a:lnTo>
                    <a:pt x="259573" y="29056"/>
                  </a:lnTo>
                  <a:cubicBezTo>
                    <a:pt x="260039" y="29120"/>
                    <a:pt x="260506" y="29136"/>
                    <a:pt x="260972" y="29169"/>
                  </a:cubicBezTo>
                  <a:lnTo>
                    <a:pt x="260618" y="29120"/>
                  </a:lnTo>
                  <a:cubicBezTo>
                    <a:pt x="261149" y="28927"/>
                    <a:pt x="261664" y="28911"/>
                    <a:pt x="262243" y="28895"/>
                  </a:cubicBezTo>
                  <a:cubicBezTo>
                    <a:pt x="262533" y="28895"/>
                    <a:pt x="262822" y="28879"/>
                    <a:pt x="263144" y="28863"/>
                  </a:cubicBezTo>
                  <a:cubicBezTo>
                    <a:pt x="263396" y="28850"/>
                    <a:pt x="263657" y="28818"/>
                    <a:pt x="263913" y="28758"/>
                  </a:cubicBezTo>
                  <a:lnTo>
                    <a:pt x="263913" y="28758"/>
                  </a:lnTo>
                  <a:cubicBezTo>
                    <a:pt x="263440" y="28886"/>
                    <a:pt x="263413" y="28913"/>
                    <a:pt x="263498" y="28927"/>
                  </a:cubicBezTo>
                  <a:cubicBezTo>
                    <a:pt x="263610" y="28959"/>
                    <a:pt x="263868" y="28959"/>
                    <a:pt x="263820" y="29056"/>
                  </a:cubicBezTo>
                  <a:cubicBezTo>
                    <a:pt x="264173" y="29088"/>
                    <a:pt x="264720" y="29120"/>
                    <a:pt x="264576" y="29169"/>
                  </a:cubicBezTo>
                  <a:cubicBezTo>
                    <a:pt x="264816" y="29115"/>
                    <a:pt x="265077" y="29084"/>
                    <a:pt x="265334" y="29084"/>
                  </a:cubicBezTo>
                  <a:cubicBezTo>
                    <a:pt x="265387" y="29084"/>
                    <a:pt x="265440" y="29085"/>
                    <a:pt x="265493" y="29088"/>
                  </a:cubicBezTo>
                  <a:cubicBezTo>
                    <a:pt x="265863" y="29088"/>
                    <a:pt x="266249" y="29024"/>
                    <a:pt x="266603" y="28911"/>
                  </a:cubicBezTo>
                  <a:cubicBezTo>
                    <a:pt x="266613" y="28921"/>
                    <a:pt x="266649" y="28924"/>
                    <a:pt x="266700" y="28924"/>
                  </a:cubicBezTo>
                  <a:cubicBezTo>
                    <a:pt x="266778" y="28924"/>
                    <a:pt x="266890" y="28917"/>
                    <a:pt x="266988" y="28917"/>
                  </a:cubicBezTo>
                  <a:cubicBezTo>
                    <a:pt x="267129" y="28917"/>
                    <a:pt x="267242" y="28932"/>
                    <a:pt x="267182" y="29008"/>
                  </a:cubicBezTo>
                  <a:cubicBezTo>
                    <a:pt x="268034" y="28863"/>
                    <a:pt x="266973" y="28943"/>
                    <a:pt x="267037" y="28847"/>
                  </a:cubicBezTo>
                  <a:cubicBezTo>
                    <a:pt x="267375" y="28766"/>
                    <a:pt x="267729" y="28702"/>
                    <a:pt x="268099" y="28670"/>
                  </a:cubicBezTo>
                  <a:cubicBezTo>
                    <a:pt x="268485" y="28622"/>
                    <a:pt x="268903" y="28605"/>
                    <a:pt x="269321" y="28557"/>
                  </a:cubicBezTo>
                  <a:cubicBezTo>
                    <a:pt x="269740" y="28493"/>
                    <a:pt x="270190" y="28461"/>
                    <a:pt x="270640" y="28380"/>
                  </a:cubicBezTo>
                  <a:cubicBezTo>
                    <a:pt x="271107" y="28284"/>
                    <a:pt x="271557" y="28155"/>
                    <a:pt x="272008" y="27994"/>
                  </a:cubicBezTo>
                  <a:cubicBezTo>
                    <a:pt x="272329" y="27898"/>
                    <a:pt x="272651" y="27785"/>
                    <a:pt x="272973" y="27656"/>
                  </a:cubicBezTo>
                  <a:cubicBezTo>
                    <a:pt x="273246" y="27560"/>
                    <a:pt x="273472" y="27463"/>
                    <a:pt x="273681" y="27367"/>
                  </a:cubicBezTo>
                  <a:cubicBezTo>
                    <a:pt x="274131" y="27174"/>
                    <a:pt x="274533" y="26965"/>
                    <a:pt x="275257" y="26691"/>
                  </a:cubicBezTo>
                  <a:cubicBezTo>
                    <a:pt x="275288" y="26688"/>
                    <a:pt x="275313" y="26687"/>
                    <a:pt x="275334" y="26687"/>
                  </a:cubicBezTo>
                  <a:cubicBezTo>
                    <a:pt x="275673" y="26687"/>
                    <a:pt x="274903" y="27029"/>
                    <a:pt x="274903" y="27029"/>
                  </a:cubicBezTo>
                  <a:cubicBezTo>
                    <a:pt x="275643" y="26884"/>
                    <a:pt x="276367" y="26643"/>
                    <a:pt x="277027" y="26321"/>
                  </a:cubicBezTo>
                  <a:lnTo>
                    <a:pt x="277027" y="26321"/>
                  </a:lnTo>
                  <a:cubicBezTo>
                    <a:pt x="276947" y="26381"/>
                    <a:pt x="276985" y="26398"/>
                    <a:pt x="277083" y="26398"/>
                  </a:cubicBezTo>
                  <a:cubicBezTo>
                    <a:pt x="277143" y="26398"/>
                    <a:pt x="277225" y="26392"/>
                    <a:pt x="277316" y="26386"/>
                  </a:cubicBezTo>
                  <a:cubicBezTo>
                    <a:pt x="277912" y="26144"/>
                    <a:pt x="277638" y="26032"/>
                    <a:pt x="278442" y="25806"/>
                  </a:cubicBezTo>
                  <a:lnTo>
                    <a:pt x="278442" y="25806"/>
                  </a:lnTo>
                  <a:cubicBezTo>
                    <a:pt x="278298" y="25983"/>
                    <a:pt x="278121" y="26128"/>
                    <a:pt x="277944" y="26257"/>
                  </a:cubicBezTo>
                  <a:cubicBezTo>
                    <a:pt x="278282" y="26096"/>
                    <a:pt x="278603" y="25919"/>
                    <a:pt x="278941" y="25742"/>
                  </a:cubicBezTo>
                  <a:cubicBezTo>
                    <a:pt x="279263" y="25565"/>
                    <a:pt x="279585" y="25356"/>
                    <a:pt x="279922" y="25179"/>
                  </a:cubicBezTo>
                  <a:cubicBezTo>
                    <a:pt x="280148" y="25179"/>
                    <a:pt x="279569" y="25501"/>
                    <a:pt x="279343" y="25678"/>
                  </a:cubicBezTo>
                  <a:cubicBezTo>
                    <a:pt x="279729" y="25485"/>
                    <a:pt x="280228" y="25227"/>
                    <a:pt x="280662" y="24986"/>
                  </a:cubicBezTo>
                  <a:cubicBezTo>
                    <a:pt x="281081" y="24745"/>
                    <a:pt x="281419" y="24487"/>
                    <a:pt x="281499" y="24359"/>
                  </a:cubicBezTo>
                  <a:lnTo>
                    <a:pt x="281499" y="24359"/>
                  </a:lnTo>
                  <a:lnTo>
                    <a:pt x="281128" y="24509"/>
                  </a:lnTo>
                  <a:lnTo>
                    <a:pt x="281128" y="24509"/>
                  </a:lnTo>
                  <a:cubicBezTo>
                    <a:pt x="281128" y="24509"/>
                    <a:pt x="281129" y="24509"/>
                    <a:pt x="281129" y="24509"/>
                  </a:cubicBezTo>
                  <a:cubicBezTo>
                    <a:pt x="281209" y="24509"/>
                    <a:pt x="281127" y="24649"/>
                    <a:pt x="280984" y="24745"/>
                  </a:cubicBezTo>
                  <a:cubicBezTo>
                    <a:pt x="280775" y="24922"/>
                    <a:pt x="280534" y="25050"/>
                    <a:pt x="280260" y="25115"/>
                  </a:cubicBezTo>
                  <a:cubicBezTo>
                    <a:pt x="280212" y="25131"/>
                    <a:pt x="280160" y="25139"/>
                    <a:pt x="280105" y="25139"/>
                  </a:cubicBezTo>
                  <a:cubicBezTo>
                    <a:pt x="280051" y="25139"/>
                    <a:pt x="279995" y="25131"/>
                    <a:pt x="279939" y="25115"/>
                  </a:cubicBezTo>
                  <a:lnTo>
                    <a:pt x="280421" y="24857"/>
                  </a:lnTo>
                  <a:cubicBezTo>
                    <a:pt x="280393" y="24853"/>
                    <a:pt x="280364" y="24851"/>
                    <a:pt x="280334" y="24851"/>
                  </a:cubicBezTo>
                  <a:cubicBezTo>
                    <a:pt x="280013" y="24851"/>
                    <a:pt x="279555" y="25077"/>
                    <a:pt x="279070" y="25356"/>
                  </a:cubicBezTo>
                  <a:cubicBezTo>
                    <a:pt x="278539" y="25662"/>
                    <a:pt x="277976" y="25951"/>
                    <a:pt x="277413" y="26193"/>
                  </a:cubicBezTo>
                  <a:lnTo>
                    <a:pt x="277751" y="25790"/>
                  </a:lnTo>
                  <a:lnTo>
                    <a:pt x="277751" y="25790"/>
                  </a:lnTo>
                  <a:cubicBezTo>
                    <a:pt x="277590" y="25887"/>
                    <a:pt x="277429" y="25983"/>
                    <a:pt x="277268" y="26096"/>
                  </a:cubicBezTo>
                  <a:lnTo>
                    <a:pt x="276769" y="26369"/>
                  </a:lnTo>
                  <a:cubicBezTo>
                    <a:pt x="276733" y="26374"/>
                    <a:pt x="276699" y="26376"/>
                    <a:pt x="276667" y="26376"/>
                  </a:cubicBezTo>
                  <a:cubicBezTo>
                    <a:pt x="276472" y="26376"/>
                    <a:pt x="276389" y="26290"/>
                    <a:pt x="276818" y="26096"/>
                  </a:cubicBezTo>
                  <a:lnTo>
                    <a:pt x="276818" y="26096"/>
                  </a:lnTo>
                  <a:cubicBezTo>
                    <a:pt x="276029" y="26241"/>
                    <a:pt x="276190" y="26418"/>
                    <a:pt x="275515" y="26498"/>
                  </a:cubicBezTo>
                  <a:cubicBezTo>
                    <a:pt x="275434" y="26498"/>
                    <a:pt x="275466" y="26482"/>
                    <a:pt x="275515" y="26450"/>
                  </a:cubicBezTo>
                  <a:lnTo>
                    <a:pt x="275515" y="26450"/>
                  </a:lnTo>
                  <a:lnTo>
                    <a:pt x="274807" y="26739"/>
                  </a:lnTo>
                  <a:cubicBezTo>
                    <a:pt x="274936" y="26659"/>
                    <a:pt x="274646" y="26611"/>
                    <a:pt x="275096" y="26514"/>
                  </a:cubicBezTo>
                  <a:lnTo>
                    <a:pt x="275096" y="26514"/>
                  </a:lnTo>
                  <a:cubicBezTo>
                    <a:pt x="273822" y="26775"/>
                    <a:pt x="273090" y="27241"/>
                    <a:pt x="272564" y="27241"/>
                  </a:cubicBezTo>
                  <a:cubicBezTo>
                    <a:pt x="272539" y="27241"/>
                    <a:pt x="272515" y="27240"/>
                    <a:pt x="272490" y="27238"/>
                  </a:cubicBezTo>
                  <a:lnTo>
                    <a:pt x="272587" y="27190"/>
                  </a:lnTo>
                  <a:lnTo>
                    <a:pt x="272587" y="27190"/>
                  </a:lnTo>
                  <a:cubicBezTo>
                    <a:pt x="272362" y="27270"/>
                    <a:pt x="272185" y="27319"/>
                    <a:pt x="272056" y="27351"/>
                  </a:cubicBezTo>
                  <a:cubicBezTo>
                    <a:pt x="271959" y="27383"/>
                    <a:pt x="271863" y="27415"/>
                    <a:pt x="271783" y="27447"/>
                  </a:cubicBezTo>
                  <a:cubicBezTo>
                    <a:pt x="271654" y="27496"/>
                    <a:pt x="271654" y="27528"/>
                    <a:pt x="271670" y="27560"/>
                  </a:cubicBezTo>
                  <a:cubicBezTo>
                    <a:pt x="271686" y="27624"/>
                    <a:pt x="271783" y="27672"/>
                    <a:pt x="271107" y="27930"/>
                  </a:cubicBezTo>
                  <a:cubicBezTo>
                    <a:pt x="270930" y="27898"/>
                    <a:pt x="270753" y="27849"/>
                    <a:pt x="270592" y="27817"/>
                  </a:cubicBezTo>
                  <a:lnTo>
                    <a:pt x="270077" y="27672"/>
                  </a:lnTo>
                  <a:lnTo>
                    <a:pt x="269916" y="27882"/>
                  </a:lnTo>
                  <a:cubicBezTo>
                    <a:pt x="269802" y="27901"/>
                    <a:pt x="269618" y="27926"/>
                    <a:pt x="269502" y="27926"/>
                  </a:cubicBezTo>
                  <a:cubicBezTo>
                    <a:pt x="269423" y="27926"/>
                    <a:pt x="269376" y="27914"/>
                    <a:pt x="269402" y="27882"/>
                  </a:cubicBezTo>
                  <a:lnTo>
                    <a:pt x="269402" y="27882"/>
                  </a:lnTo>
                  <a:cubicBezTo>
                    <a:pt x="268694" y="28123"/>
                    <a:pt x="269530" y="27946"/>
                    <a:pt x="269144" y="28123"/>
                  </a:cubicBezTo>
                  <a:cubicBezTo>
                    <a:pt x="268565" y="28139"/>
                    <a:pt x="268018" y="28203"/>
                    <a:pt x="267455" y="28300"/>
                  </a:cubicBezTo>
                  <a:cubicBezTo>
                    <a:pt x="267192" y="28338"/>
                    <a:pt x="266944" y="28362"/>
                    <a:pt x="266745" y="28362"/>
                  </a:cubicBezTo>
                  <a:cubicBezTo>
                    <a:pt x="266530" y="28362"/>
                    <a:pt x="266372" y="28335"/>
                    <a:pt x="266313" y="28268"/>
                  </a:cubicBezTo>
                  <a:lnTo>
                    <a:pt x="266313" y="28268"/>
                  </a:lnTo>
                  <a:cubicBezTo>
                    <a:pt x="265991" y="28429"/>
                    <a:pt x="267230" y="28284"/>
                    <a:pt x="266233" y="28477"/>
                  </a:cubicBezTo>
                  <a:cubicBezTo>
                    <a:pt x="266155" y="28407"/>
                    <a:pt x="266048" y="28382"/>
                    <a:pt x="265918" y="28382"/>
                  </a:cubicBezTo>
                  <a:cubicBezTo>
                    <a:pt x="265778" y="28382"/>
                    <a:pt x="265612" y="28411"/>
                    <a:pt x="265428" y="28445"/>
                  </a:cubicBezTo>
                  <a:cubicBezTo>
                    <a:pt x="265093" y="28512"/>
                    <a:pt x="264747" y="28545"/>
                    <a:pt x="264399" y="28545"/>
                  </a:cubicBezTo>
                  <a:cubicBezTo>
                    <a:pt x="264329" y="28545"/>
                    <a:pt x="264259" y="28544"/>
                    <a:pt x="264190" y="28541"/>
                  </a:cubicBezTo>
                  <a:cubicBezTo>
                    <a:pt x="264447" y="28364"/>
                    <a:pt x="265267" y="28396"/>
                    <a:pt x="264399" y="28300"/>
                  </a:cubicBezTo>
                  <a:lnTo>
                    <a:pt x="264399" y="28300"/>
                  </a:lnTo>
                  <a:cubicBezTo>
                    <a:pt x="264219" y="28412"/>
                    <a:pt x="263959" y="28446"/>
                    <a:pt x="263667" y="28446"/>
                  </a:cubicBezTo>
                  <a:cubicBezTo>
                    <a:pt x="263220" y="28446"/>
                    <a:pt x="262698" y="28367"/>
                    <a:pt x="262270" y="28367"/>
                  </a:cubicBezTo>
                  <a:cubicBezTo>
                    <a:pt x="262176" y="28367"/>
                    <a:pt x="262085" y="28371"/>
                    <a:pt x="262002" y="28380"/>
                  </a:cubicBezTo>
                  <a:cubicBezTo>
                    <a:pt x="261986" y="28493"/>
                    <a:pt x="261600" y="28509"/>
                    <a:pt x="261037" y="28509"/>
                  </a:cubicBezTo>
                  <a:lnTo>
                    <a:pt x="260136" y="28509"/>
                  </a:lnTo>
                  <a:cubicBezTo>
                    <a:pt x="259932" y="28509"/>
                    <a:pt x="259714" y="28502"/>
                    <a:pt x="259501" y="28502"/>
                  </a:cubicBezTo>
                  <a:cubicBezTo>
                    <a:pt x="259394" y="28502"/>
                    <a:pt x="259288" y="28504"/>
                    <a:pt x="259187" y="28509"/>
                  </a:cubicBezTo>
                  <a:cubicBezTo>
                    <a:pt x="259267" y="28445"/>
                    <a:pt x="256902" y="28284"/>
                    <a:pt x="255776" y="28075"/>
                  </a:cubicBezTo>
                  <a:lnTo>
                    <a:pt x="255808" y="28043"/>
                  </a:lnTo>
                  <a:lnTo>
                    <a:pt x="255808" y="28043"/>
                  </a:lnTo>
                  <a:cubicBezTo>
                    <a:pt x="255727" y="28124"/>
                    <a:pt x="255518" y="28147"/>
                    <a:pt x="255243" y="28147"/>
                  </a:cubicBezTo>
                  <a:cubicBezTo>
                    <a:pt x="255140" y="28147"/>
                    <a:pt x="255027" y="28143"/>
                    <a:pt x="254907" y="28139"/>
                  </a:cubicBezTo>
                  <a:cubicBezTo>
                    <a:pt x="254489" y="28123"/>
                    <a:pt x="253991" y="28059"/>
                    <a:pt x="253556" y="28026"/>
                  </a:cubicBezTo>
                  <a:cubicBezTo>
                    <a:pt x="253604" y="27898"/>
                    <a:pt x="253765" y="27866"/>
                    <a:pt x="254232" y="27866"/>
                  </a:cubicBezTo>
                  <a:lnTo>
                    <a:pt x="253427" y="27769"/>
                  </a:lnTo>
                  <a:cubicBezTo>
                    <a:pt x="253267" y="27793"/>
                    <a:pt x="253106" y="27805"/>
                    <a:pt x="252945" y="27805"/>
                  </a:cubicBezTo>
                  <a:cubicBezTo>
                    <a:pt x="252784" y="27805"/>
                    <a:pt x="252623" y="27793"/>
                    <a:pt x="252462" y="27769"/>
                  </a:cubicBezTo>
                  <a:lnTo>
                    <a:pt x="252687" y="27640"/>
                  </a:lnTo>
                  <a:cubicBezTo>
                    <a:pt x="252157" y="27560"/>
                    <a:pt x="251610" y="27528"/>
                    <a:pt x="251047" y="27479"/>
                  </a:cubicBezTo>
                  <a:cubicBezTo>
                    <a:pt x="250419" y="27415"/>
                    <a:pt x="249808" y="27302"/>
                    <a:pt x="249197" y="27142"/>
                  </a:cubicBezTo>
                  <a:lnTo>
                    <a:pt x="249197" y="27142"/>
                  </a:lnTo>
                  <a:cubicBezTo>
                    <a:pt x="249115" y="27264"/>
                    <a:pt x="249901" y="27631"/>
                    <a:pt x="249247" y="27631"/>
                  </a:cubicBezTo>
                  <a:cubicBezTo>
                    <a:pt x="249131" y="27631"/>
                    <a:pt x="248968" y="27619"/>
                    <a:pt x="248746" y="27592"/>
                  </a:cubicBezTo>
                  <a:cubicBezTo>
                    <a:pt x="248718" y="27509"/>
                    <a:pt x="248691" y="27389"/>
                    <a:pt x="248932" y="27389"/>
                  </a:cubicBezTo>
                  <a:cubicBezTo>
                    <a:pt x="248938" y="27389"/>
                    <a:pt x="248943" y="27389"/>
                    <a:pt x="248949" y="27390"/>
                  </a:cubicBezTo>
                  <a:lnTo>
                    <a:pt x="248949" y="27390"/>
                  </a:lnTo>
                  <a:cubicBezTo>
                    <a:pt x="248752" y="27371"/>
                    <a:pt x="248564" y="27340"/>
                    <a:pt x="248376" y="27286"/>
                  </a:cubicBezTo>
                  <a:lnTo>
                    <a:pt x="248971" y="27270"/>
                  </a:lnTo>
                  <a:cubicBezTo>
                    <a:pt x="248788" y="27211"/>
                    <a:pt x="248685" y="27193"/>
                    <a:pt x="248617" y="27193"/>
                  </a:cubicBezTo>
                  <a:cubicBezTo>
                    <a:pt x="248509" y="27193"/>
                    <a:pt x="248485" y="27237"/>
                    <a:pt x="248361" y="27237"/>
                  </a:cubicBezTo>
                  <a:cubicBezTo>
                    <a:pt x="248309" y="27237"/>
                    <a:pt x="248238" y="27229"/>
                    <a:pt x="248135" y="27206"/>
                  </a:cubicBezTo>
                  <a:cubicBezTo>
                    <a:pt x="248183" y="27093"/>
                    <a:pt x="247797" y="27045"/>
                    <a:pt x="247894" y="26965"/>
                  </a:cubicBezTo>
                  <a:lnTo>
                    <a:pt x="247894" y="26965"/>
                  </a:lnTo>
                  <a:cubicBezTo>
                    <a:pt x="248087" y="27029"/>
                    <a:pt x="248280" y="27077"/>
                    <a:pt x="248489" y="27093"/>
                  </a:cubicBezTo>
                  <a:cubicBezTo>
                    <a:pt x="248215" y="27029"/>
                    <a:pt x="247910" y="26949"/>
                    <a:pt x="247652" y="26868"/>
                  </a:cubicBezTo>
                  <a:cubicBezTo>
                    <a:pt x="247459" y="26804"/>
                    <a:pt x="247266" y="26723"/>
                    <a:pt x="247089" y="26611"/>
                  </a:cubicBezTo>
                  <a:lnTo>
                    <a:pt x="247089" y="26611"/>
                  </a:lnTo>
                  <a:cubicBezTo>
                    <a:pt x="247113" y="26671"/>
                    <a:pt x="247084" y="26731"/>
                    <a:pt x="246900" y="26731"/>
                  </a:cubicBezTo>
                  <a:cubicBezTo>
                    <a:pt x="246838" y="26731"/>
                    <a:pt x="246757" y="26724"/>
                    <a:pt x="246655" y="26707"/>
                  </a:cubicBezTo>
                  <a:cubicBezTo>
                    <a:pt x="245609" y="26482"/>
                    <a:pt x="246317" y="26482"/>
                    <a:pt x="245738" y="26289"/>
                  </a:cubicBezTo>
                  <a:lnTo>
                    <a:pt x="245738" y="26289"/>
                  </a:lnTo>
                  <a:cubicBezTo>
                    <a:pt x="245729" y="26290"/>
                    <a:pt x="245720" y="26290"/>
                    <a:pt x="245710" y="26290"/>
                  </a:cubicBezTo>
                  <a:cubicBezTo>
                    <a:pt x="245498" y="26290"/>
                    <a:pt x="245112" y="26169"/>
                    <a:pt x="244901" y="26169"/>
                  </a:cubicBezTo>
                  <a:cubicBezTo>
                    <a:pt x="244826" y="26169"/>
                    <a:pt x="244773" y="26184"/>
                    <a:pt x="244757" y="26225"/>
                  </a:cubicBezTo>
                  <a:cubicBezTo>
                    <a:pt x="244596" y="26193"/>
                    <a:pt x="244435" y="26096"/>
                    <a:pt x="244322" y="25983"/>
                  </a:cubicBezTo>
                  <a:cubicBezTo>
                    <a:pt x="243885" y="25933"/>
                    <a:pt x="242622" y="25573"/>
                    <a:pt x="242337" y="25573"/>
                  </a:cubicBezTo>
                  <a:cubicBezTo>
                    <a:pt x="242255" y="25573"/>
                    <a:pt x="242254" y="25602"/>
                    <a:pt x="242376" y="25678"/>
                  </a:cubicBezTo>
                  <a:lnTo>
                    <a:pt x="242505" y="25726"/>
                  </a:lnTo>
                  <a:lnTo>
                    <a:pt x="242424" y="25710"/>
                  </a:lnTo>
                  <a:cubicBezTo>
                    <a:pt x="240622" y="25388"/>
                    <a:pt x="238837" y="24552"/>
                    <a:pt x="237115" y="24037"/>
                  </a:cubicBezTo>
                  <a:lnTo>
                    <a:pt x="237132" y="23989"/>
                  </a:lnTo>
                  <a:cubicBezTo>
                    <a:pt x="236617" y="23844"/>
                    <a:pt x="236054" y="23651"/>
                    <a:pt x="235523" y="23490"/>
                  </a:cubicBezTo>
                  <a:cubicBezTo>
                    <a:pt x="235056" y="23329"/>
                    <a:pt x="234590" y="23184"/>
                    <a:pt x="234107" y="23088"/>
                  </a:cubicBezTo>
                  <a:cubicBezTo>
                    <a:pt x="233818" y="22975"/>
                    <a:pt x="233448" y="22718"/>
                    <a:pt x="233609" y="22702"/>
                  </a:cubicBezTo>
                  <a:cubicBezTo>
                    <a:pt x="232820" y="22444"/>
                    <a:pt x="232708" y="22477"/>
                    <a:pt x="231646" y="21946"/>
                  </a:cubicBezTo>
                  <a:lnTo>
                    <a:pt x="231646" y="21946"/>
                  </a:lnTo>
                  <a:cubicBezTo>
                    <a:pt x="231838" y="21996"/>
                    <a:pt x="231925" y="22011"/>
                    <a:pt x="231961" y="22011"/>
                  </a:cubicBezTo>
                  <a:cubicBezTo>
                    <a:pt x="232017" y="22011"/>
                    <a:pt x="231950" y="21975"/>
                    <a:pt x="231954" y="21975"/>
                  </a:cubicBezTo>
                  <a:lnTo>
                    <a:pt x="231954" y="21975"/>
                  </a:lnTo>
                  <a:cubicBezTo>
                    <a:pt x="231959" y="21975"/>
                    <a:pt x="232045" y="22016"/>
                    <a:pt x="232450" y="22187"/>
                  </a:cubicBezTo>
                  <a:cubicBezTo>
                    <a:pt x="231485" y="21737"/>
                    <a:pt x="231292" y="21560"/>
                    <a:pt x="230182" y="21270"/>
                  </a:cubicBezTo>
                  <a:lnTo>
                    <a:pt x="230182" y="21270"/>
                  </a:lnTo>
                  <a:cubicBezTo>
                    <a:pt x="230188" y="21270"/>
                    <a:pt x="230195" y="21270"/>
                    <a:pt x="230200" y="21270"/>
                  </a:cubicBezTo>
                  <a:cubicBezTo>
                    <a:pt x="230567" y="21270"/>
                    <a:pt x="229515" y="20769"/>
                    <a:pt x="229040" y="20611"/>
                  </a:cubicBezTo>
                  <a:lnTo>
                    <a:pt x="229040" y="20611"/>
                  </a:lnTo>
                  <a:lnTo>
                    <a:pt x="229667" y="21013"/>
                  </a:lnTo>
                  <a:cubicBezTo>
                    <a:pt x="229136" y="20820"/>
                    <a:pt x="228686" y="20594"/>
                    <a:pt x="228236" y="20385"/>
                  </a:cubicBezTo>
                  <a:lnTo>
                    <a:pt x="228557" y="20305"/>
                  </a:lnTo>
                  <a:cubicBezTo>
                    <a:pt x="228107" y="20048"/>
                    <a:pt x="227640" y="19838"/>
                    <a:pt x="227158" y="19645"/>
                  </a:cubicBezTo>
                  <a:cubicBezTo>
                    <a:pt x="226691" y="19468"/>
                    <a:pt x="226241" y="19308"/>
                    <a:pt x="225806" y="19163"/>
                  </a:cubicBezTo>
                  <a:cubicBezTo>
                    <a:pt x="224938" y="18857"/>
                    <a:pt x="224133" y="18552"/>
                    <a:pt x="223458" y="18021"/>
                  </a:cubicBezTo>
                  <a:cubicBezTo>
                    <a:pt x="223415" y="18012"/>
                    <a:pt x="223384" y="18009"/>
                    <a:pt x="223363" y="18009"/>
                  </a:cubicBezTo>
                  <a:cubicBezTo>
                    <a:pt x="223117" y="18009"/>
                    <a:pt x="224325" y="18556"/>
                    <a:pt x="224014" y="18556"/>
                  </a:cubicBezTo>
                  <a:cubicBezTo>
                    <a:pt x="223999" y="18556"/>
                    <a:pt x="223980" y="18554"/>
                    <a:pt x="223956" y="18552"/>
                  </a:cubicBezTo>
                  <a:cubicBezTo>
                    <a:pt x="223056" y="18101"/>
                    <a:pt x="222235" y="17393"/>
                    <a:pt x="221946" y="17249"/>
                  </a:cubicBezTo>
                  <a:cubicBezTo>
                    <a:pt x="220739" y="16573"/>
                    <a:pt x="220659" y="16975"/>
                    <a:pt x="219388" y="16283"/>
                  </a:cubicBezTo>
                  <a:lnTo>
                    <a:pt x="219388" y="16283"/>
                  </a:lnTo>
                  <a:cubicBezTo>
                    <a:pt x="219474" y="16369"/>
                    <a:pt x="219532" y="16495"/>
                    <a:pt x="219354" y="16495"/>
                  </a:cubicBezTo>
                  <a:cubicBezTo>
                    <a:pt x="219234" y="16495"/>
                    <a:pt x="219004" y="16437"/>
                    <a:pt x="218600" y="16267"/>
                  </a:cubicBezTo>
                  <a:cubicBezTo>
                    <a:pt x="217891" y="15913"/>
                    <a:pt x="217690" y="15618"/>
                    <a:pt x="217926" y="15618"/>
                  </a:cubicBezTo>
                  <a:cubicBezTo>
                    <a:pt x="217990" y="15618"/>
                    <a:pt x="218086" y="15640"/>
                    <a:pt x="218213" y="15688"/>
                  </a:cubicBezTo>
                  <a:cubicBezTo>
                    <a:pt x="218439" y="15785"/>
                    <a:pt x="218519" y="15865"/>
                    <a:pt x="218503" y="15881"/>
                  </a:cubicBezTo>
                  <a:cubicBezTo>
                    <a:pt x="218692" y="15951"/>
                    <a:pt x="218918" y="16039"/>
                    <a:pt x="218987" y="16039"/>
                  </a:cubicBezTo>
                  <a:cubicBezTo>
                    <a:pt x="219029" y="16039"/>
                    <a:pt x="219012" y="16005"/>
                    <a:pt x="218889" y="15913"/>
                  </a:cubicBezTo>
                  <a:lnTo>
                    <a:pt x="218728" y="15913"/>
                  </a:lnTo>
                  <a:cubicBezTo>
                    <a:pt x="218326" y="15635"/>
                    <a:pt x="217151" y="15074"/>
                    <a:pt x="217375" y="15074"/>
                  </a:cubicBezTo>
                  <a:cubicBezTo>
                    <a:pt x="217384" y="15074"/>
                    <a:pt x="217395" y="15075"/>
                    <a:pt x="217409" y="15077"/>
                  </a:cubicBezTo>
                  <a:cubicBezTo>
                    <a:pt x="217179" y="14990"/>
                    <a:pt x="217061" y="14953"/>
                    <a:pt x="217023" y="14953"/>
                  </a:cubicBezTo>
                  <a:cubicBezTo>
                    <a:pt x="216941" y="14953"/>
                    <a:pt x="217225" y="15121"/>
                    <a:pt x="217554" y="15318"/>
                  </a:cubicBezTo>
                  <a:cubicBezTo>
                    <a:pt x="216444" y="14659"/>
                    <a:pt x="215752" y="14433"/>
                    <a:pt x="214578" y="13790"/>
                  </a:cubicBezTo>
                  <a:lnTo>
                    <a:pt x="214578" y="13790"/>
                  </a:lnTo>
                  <a:cubicBezTo>
                    <a:pt x="214709" y="13895"/>
                    <a:pt x="214829" y="14021"/>
                    <a:pt x="214765" y="14021"/>
                  </a:cubicBezTo>
                  <a:cubicBezTo>
                    <a:pt x="214751" y="14021"/>
                    <a:pt x="214726" y="14014"/>
                    <a:pt x="214690" y="13999"/>
                  </a:cubicBezTo>
                  <a:cubicBezTo>
                    <a:pt x="212969" y="13066"/>
                    <a:pt x="213854" y="13742"/>
                    <a:pt x="212647" y="13195"/>
                  </a:cubicBezTo>
                  <a:cubicBezTo>
                    <a:pt x="212020" y="12777"/>
                    <a:pt x="213017" y="13082"/>
                    <a:pt x="211779" y="12600"/>
                  </a:cubicBezTo>
                  <a:cubicBezTo>
                    <a:pt x="211430" y="12394"/>
                    <a:pt x="211405" y="12332"/>
                    <a:pt x="211508" y="12332"/>
                  </a:cubicBezTo>
                  <a:cubicBezTo>
                    <a:pt x="211614" y="12332"/>
                    <a:pt x="211857" y="12398"/>
                    <a:pt x="212020" y="12439"/>
                  </a:cubicBezTo>
                  <a:cubicBezTo>
                    <a:pt x="210862" y="12037"/>
                    <a:pt x="210009" y="11377"/>
                    <a:pt x="209382" y="11071"/>
                  </a:cubicBezTo>
                  <a:lnTo>
                    <a:pt x="209382" y="11071"/>
                  </a:lnTo>
                  <a:lnTo>
                    <a:pt x="209993" y="11281"/>
                  </a:lnTo>
                  <a:cubicBezTo>
                    <a:pt x="209623" y="11152"/>
                    <a:pt x="209350" y="11023"/>
                    <a:pt x="209060" y="10878"/>
                  </a:cubicBezTo>
                  <a:lnTo>
                    <a:pt x="209060" y="10878"/>
                  </a:lnTo>
                  <a:lnTo>
                    <a:pt x="209334" y="11168"/>
                  </a:lnTo>
                  <a:cubicBezTo>
                    <a:pt x="208996" y="10991"/>
                    <a:pt x="208706" y="10846"/>
                    <a:pt x="208738" y="10798"/>
                  </a:cubicBezTo>
                  <a:cubicBezTo>
                    <a:pt x="208704" y="10791"/>
                    <a:pt x="208677" y="10788"/>
                    <a:pt x="208656" y="10788"/>
                  </a:cubicBezTo>
                  <a:cubicBezTo>
                    <a:pt x="208490" y="10788"/>
                    <a:pt x="208697" y="10986"/>
                    <a:pt x="208477" y="10986"/>
                  </a:cubicBezTo>
                  <a:cubicBezTo>
                    <a:pt x="208413" y="10986"/>
                    <a:pt x="208313" y="10969"/>
                    <a:pt x="208159" y="10927"/>
                  </a:cubicBezTo>
                  <a:cubicBezTo>
                    <a:pt x="207741" y="10653"/>
                    <a:pt x="206760" y="10364"/>
                    <a:pt x="206663" y="10122"/>
                  </a:cubicBezTo>
                  <a:lnTo>
                    <a:pt x="206663" y="10122"/>
                  </a:lnTo>
                  <a:cubicBezTo>
                    <a:pt x="207085" y="10338"/>
                    <a:pt x="207248" y="10404"/>
                    <a:pt x="207302" y="10404"/>
                  </a:cubicBezTo>
                  <a:cubicBezTo>
                    <a:pt x="207386" y="10404"/>
                    <a:pt x="207203" y="10244"/>
                    <a:pt x="207319" y="10244"/>
                  </a:cubicBezTo>
                  <a:cubicBezTo>
                    <a:pt x="207361" y="10244"/>
                    <a:pt x="207442" y="10265"/>
                    <a:pt x="207590" y="10323"/>
                  </a:cubicBezTo>
                  <a:lnTo>
                    <a:pt x="207590" y="10323"/>
                  </a:lnTo>
                  <a:cubicBezTo>
                    <a:pt x="207373" y="10228"/>
                    <a:pt x="207158" y="10119"/>
                    <a:pt x="206953" y="10010"/>
                  </a:cubicBezTo>
                  <a:cubicBezTo>
                    <a:pt x="206935" y="9992"/>
                    <a:pt x="206939" y="9985"/>
                    <a:pt x="206956" y="9985"/>
                  </a:cubicBezTo>
                  <a:cubicBezTo>
                    <a:pt x="206985" y="9985"/>
                    <a:pt x="207053" y="10005"/>
                    <a:pt x="207114" y="10026"/>
                  </a:cubicBezTo>
                  <a:cubicBezTo>
                    <a:pt x="205811" y="9238"/>
                    <a:pt x="206390" y="9929"/>
                    <a:pt x="204974" y="9270"/>
                  </a:cubicBezTo>
                  <a:cubicBezTo>
                    <a:pt x="205199" y="9270"/>
                    <a:pt x="204733" y="8948"/>
                    <a:pt x="204491" y="8851"/>
                  </a:cubicBezTo>
                  <a:lnTo>
                    <a:pt x="204491" y="8851"/>
                  </a:lnTo>
                  <a:cubicBezTo>
                    <a:pt x="204821" y="9011"/>
                    <a:pt x="204831" y="9083"/>
                    <a:pt x="204670" y="9083"/>
                  </a:cubicBezTo>
                  <a:cubicBezTo>
                    <a:pt x="204556" y="9083"/>
                    <a:pt x="204355" y="9047"/>
                    <a:pt x="204121" y="8980"/>
                  </a:cubicBezTo>
                  <a:cubicBezTo>
                    <a:pt x="203237" y="8514"/>
                    <a:pt x="203108" y="8610"/>
                    <a:pt x="202625" y="8385"/>
                  </a:cubicBezTo>
                  <a:lnTo>
                    <a:pt x="202625" y="8385"/>
                  </a:lnTo>
                  <a:lnTo>
                    <a:pt x="203156" y="8658"/>
                  </a:lnTo>
                  <a:cubicBezTo>
                    <a:pt x="203149" y="8659"/>
                    <a:pt x="203141" y="8659"/>
                    <a:pt x="203133" y="8659"/>
                  </a:cubicBezTo>
                  <a:cubicBezTo>
                    <a:pt x="202900" y="8659"/>
                    <a:pt x="202458" y="8441"/>
                    <a:pt x="201821" y="8208"/>
                  </a:cubicBezTo>
                  <a:cubicBezTo>
                    <a:pt x="201819" y="8194"/>
                    <a:pt x="201829" y="8189"/>
                    <a:pt x="201848" y="8189"/>
                  </a:cubicBezTo>
                  <a:cubicBezTo>
                    <a:pt x="201938" y="8189"/>
                    <a:pt x="202218" y="8312"/>
                    <a:pt x="202261" y="8312"/>
                  </a:cubicBezTo>
                  <a:cubicBezTo>
                    <a:pt x="202273" y="8312"/>
                    <a:pt x="202265" y="8301"/>
                    <a:pt x="202223" y="8272"/>
                  </a:cubicBezTo>
                  <a:cubicBezTo>
                    <a:pt x="201789" y="8176"/>
                    <a:pt x="201387" y="7983"/>
                    <a:pt x="201033" y="7742"/>
                  </a:cubicBezTo>
                  <a:cubicBezTo>
                    <a:pt x="200598" y="7484"/>
                    <a:pt x="200116" y="7259"/>
                    <a:pt x="199633" y="7114"/>
                  </a:cubicBezTo>
                  <a:cubicBezTo>
                    <a:pt x="199199" y="6857"/>
                    <a:pt x="199665" y="6905"/>
                    <a:pt x="199279" y="6696"/>
                  </a:cubicBezTo>
                  <a:cubicBezTo>
                    <a:pt x="198105" y="6358"/>
                    <a:pt x="198121" y="6052"/>
                    <a:pt x="196882" y="5699"/>
                  </a:cubicBezTo>
                  <a:lnTo>
                    <a:pt x="196882" y="5699"/>
                  </a:lnTo>
                  <a:cubicBezTo>
                    <a:pt x="197035" y="5842"/>
                    <a:pt x="197125" y="5906"/>
                    <a:pt x="197047" y="5906"/>
                  </a:cubicBezTo>
                  <a:cubicBezTo>
                    <a:pt x="196977" y="5906"/>
                    <a:pt x="196771" y="5854"/>
                    <a:pt x="196351" y="5763"/>
                  </a:cubicBezTo>
                  <a:lnTo>
                    <a:pt x="196351" y="5763"/>
                  </a:lnTo>
                  <a:lnTo>
                    <a:pt x="197365" y="6101"/>
                  </a:lnTo>
                  <a:lnTo>
                    <a:pt x="197880" y="6245"/>
                  </a:lnTo>
                  <a:lnTo>
                    <a:pt x="198362" y="6422"/>
                  </a:lnTo>
                  <a:cubicBezTo>
                    <a:pt x="197928" y="6310"/>
                    <a:pt x="197478" y="6213"/>
                    <a:pt x="197043" y="6117"/>
                  </a:cubicBezTo>
                  <a:lnTo>
                    <a:pt x="197043" y="6117"/>
                  </a:lnTo>
                  <a:cubicBezTo>
                    <a:pt x="197333" y="6229"/>
                    <a:pt x="197655" y="6326"/>
                    <a:pt x="197944" y="6422"/>
                  </a:cubicBezTo>
                  <a:cubicBezTo>
                    <a:pt x="198185" y="6503"/>
                    <a:pt x="198427" y="6583"/>
                    <a:pt x="198652" y="6696"/>
                  </a:cubicBezTo>
                  <a:cubicBezTo>
                    <a:pt x="198373" y="6631"/>
                    <a:pt x="198231" y="6596"/>
                    <a:pt x="198180" y="6596"/>
                  </a:cubicBezTo>
                  <a:cubicBezTo>
                    <a:pt x="198117" y="6596"/>
                    <a:pt x="198196" y="6651"/>
                    <a:pt x="198330" y="6776"/>
                  </a:cubicBezTo>
                  <a:cubicBezTo>
                    <a:pt x="198153" y="6648"/>
                    <a:pt x="197960" y="6535"/>
                    <a:pt x="197751" y="6455"/>
                  </a:cubicBezTo>
                  <a:cubicBezTo>
                    <a:pt x="197558" y="6374"/>
                    <a:pt x="197349" y="6310"/>
                    <a:pt x="197124" y="6262"/>
                  </a:cubicBezTo>
                  <a:cubicBezTo>
                    <a:pt x="196673" y="6149"/>
                    <a:pt x="196223" y="5988"/>
                    <a:pt x="195805" y="5763"/>
                  </a:cubicBezTo>
                  <a:lnTo>
                    <a:pt x="195965" y="5441"/>
                  </a:lnTo>
                  <a:cubicBezTo>
                    <a:pt x="194614" y="4733"/>
                    <a:pt x="193375" y="4701"/>
                    <a:pt x="191558" y="3977"/>
                  </a:cubicBezTo>
                  <a:lnTo>
                    <a:pt x="191558" y="3977"/>
                  </a:lnTo>
                  <a:lnTo>
                    <a:pt x="192137" y="4235"/>
                  </a:lnTo>
                  <a:cubicBezTo>
                    <a:pt x="192122" y="4237"/>
                    <a:pt x="192105" y="4238"/>
                    <a:pt x="192087" y="4238"/>
                  </a:cubicBezTo>
                  <a:cubicBezTo>
                    <a:pt x="191759" y="4238"/>
                    <a:pt x="190962" y="3843"/>
                    <a:pt x="190367" y="3736"/>
                  </a:cubicBezTo>
                  <a:cubicBezTo>
                    <a:pt x="190464" y="3640"/>
                    <a:pt x="190094" y="3479"/>
                    <a:pt x="189852" y="3334"/>
                  </a:cubicBezTo>
                  <a:cubicBezTo>
                    <a:pt x="189852" y="3342"/>
                    <a:pt x="189843" y="3346"/>
                    <a:pt x="189825" y="3346"/>
                  </a:cubicBezTo>
                  <a:cubicBezTo>
                    <a:pt x="189660" y="3346"/>
                    <a:pt x="188809" y="3040"/>
                    <a:pt x="188412" y="3040"/>
                  </a:cubicBezTo>
                  <a:cubicBezTo>
                    <a:pt x="188337" y="3040"/>
                    <a:pt x="188279" y="3051"/>
                    <a:pt x="188244" y="3076"/>
                  </a:cubicBezTo>
                  <a:cubicBezTo>
                    <a:pt x="187986" y="2948"/>
                    <a:pt x="187729" y="2803"/>
                    <a:pt x="187439" y="2674"/>
                  </a:cubicBezTo>
                  <a:cubicBezTo>
                    <a:pt x="185927" y="2224"/>
                    <a:pt x="185605" y="2546"/>
                    <a:pt x="184158" y="2143"/>
                  </a:cubicBezTo>
                  <a:cubicBezTo>
                    <a:pt x="184514" y="2131"/>
                    <a:pt x="184223" y="1978"/>
                    <a:pt x="184510" y="1978"/>
                  </a:cubicBezTo>
                  <a:cubicBezTo>
                    <a:pt x="184598" y="1978"/>
                    <a:pt x="184742" y="1993"/>
                    <a:pt x="184978" y="2031"/>
                  </a:cubicBezTo>
                  <a:cubicBezTo>
                    <a:pt x="184737" y="1967"/>
                    <a:pt x="184512" y="1902"/>
                    <a:pt x="184335" y="1870"/>
                  </a:cubicBezTo>
                  <a:cubicBezTo>
                    <a:pt x="184246" y="1846"/>
                    <a:pt x="184174" y="1834"/>
                    <a:pt x="184121" y="1834"/>
                  </a:cubicBezTo>
                  <a:cubicBezTo>
                    <a:pt x="184069" y="1834"/>
                    <a:pt x="184037" y="1846"/>
                    <a:pt x="184029" y="1870"/>
                  </a:cubicBezTo>
                  <a:cubicBezTo>
                    <a:pt x="183756" y="1725"/>
                    <a:pt x="182613" y="1725"/>
                    <a:pt x="182179" y="1516"/>
                  </a:cubicBezTo>
                  <a:cubicBezTo>
                    <a:pt x="182029" y="1516"/>
                    <a:pt x="181943" y="1573"/>
                    <a:pt x="181736" y="1573"/>
                  </a:cubicBezTo>
                  <a:cubicBezTo>
                    <a:pt x="181632" y="1573"/>
                    <a:pt x="181498" y="1559"/>
                    <a:pt x="181310" y="1516"/>
                  </a:cubicBezTo>
                  <a:cubicBezTo>
                    <a:pt x="181285" y="1491"/>
                    <a:pt x="181291" y="1474"/>
                    <a:pt x="181302" y="1464"/>
                  </a:cubicBezTo>
                  <a:lnTo>
                    <a:pt x="181302" y="1464"/>
                  </a:lnTo>
                  <a:cubicBezTo>
                    <a:pt x="181286" y="1467"/>
                    <a:pt x="181264" y="1468"/>
                    <a:pt x="181237" y="1468"/>
                  </a:cubicBezTo>
                  <a:cubicBezTo>
                    <a:pt x="181145" y="1468"/>
                    <a:pt x="181000" y="1455"/>
                    <a:pt x="180896" y="1455"/>
                  </a:cubicBezTo>
                  <a:cubicBezTo>
                    <a:pt x="180761" y="1455"/>
                    <a:pt x="180695" y="1478"/>
                    <a:pt x="180908" y="1580"/>
                  </a:cubicBezTo>
                  <a:cubicBezTo>
                    <a:pt x="180168" y="1259"/>
                    <a:pt x="179090" y="1114"/>
                    <a:pt x="178029" y="953"/>
                  </a:cubicBezTo>
                  <a:lnTo>
                    <a:pt x="177256" y="840"/>
                  </a:lnTo>
                  <a:cubicBezTo>
                    <a:pt x="176999" y="808"/>
                    <a:pt x="176742" y="776"/>
                    <a:pt x="176500" y="744"/>
                  </a:cubicBezTo>
                  <a:cubicBezTo>
                    <a:pt x="176082" y="696"/>
                    <a:pt x="175680" y="615"/>
                    <a:pt x="175278" y="487"/>
                  </a:cubicBezTo>
                  <a:lnTo>
                    <a:pt x="174409" y="422"/>
                  </a:lnTo>
                  <a:lnTo>
                    <a:pt x="173524" y="390"/>
                  </a:lnTo>
                  <a:cubicBezTo>
                    <a:pt x="172913" y="358"/>
                    <a:pt x="172334" y="342"/>
                    <a:pt x="171835" y="310"/>
                  </a:cubicBezTo>
                  <a:cubicBezTo>
                    <a:pt x="171881" y="287"/>
                    <a:pt x="171862" y="264"/>
                    <a:pt x="171921" y="264"/>
                  </a:cubicBezTo>
                  <a:cubicBezTo>
                    <a:pt x="171926" y="264"/>
                    <a:pt x="171931" y="264"/>
                    <a:pt x="171937" y="265"/>
                  </a:cubicBezTo>
                  <a:lnTo>
                    <a:pt x="171937" y="265"/>
                  </a:lnTo>
                  <a:cubicBezTo>
                    <a:pt x="171766" y="246"/>
                    <a:pt x="171627" y="238"/>
                    <a:pt x="171511" y="238"/>
                  </a:cubicBezTo>
                  <a:cubicBezTo>
                    <a:pt x="170912" y="238"/>
                    <a:pt x="170898" y="446"/>
                    <a:pt x="170210" y="446"/>
                  </a:cubicBezTo>
                  <a:cubicBezTo>
                    <a:pt x="170049" y="446"/>
                    <a:pt x="169851" y="434"/>
                    <a:pt x="169599" y="406"/>
                  </a:cubicBezTo>
                  <a:cubicBezTo>
                    <a:pt x="168795" y="197"/>
                    <a:pt x="170436" y="326"/>
                    <a:pt x="169937" y="245"/>
                  </a:cubicBezTo>
                  <a:cubicBezTo>
                    <a:pt x="169868" y="95"/>
                    <a:pt x="169599" y="53"/>
                    <a:pt x="169239" y="53"/>
                  </a:cubicBezTo>
                  <a:cubicBezTo>
                    <a:pt x="169097" y="53"/>
                    <a:pt x="168942" y="59"/>
                    <a:pt x="168779" y="68"/>
                  </a:cubicBezTo>
                  <a:cubicBezTo>
                    <a:pt x="168446" y="87"/>
                    <a:pt x="168075" y="116"/>
                    <a:pt x="167717" y="116"/>
                  </a:cubicBezTo>
                  <a:cubicBezTo>
                    <a:pt x="167452" y="116"/>
                    <a:pt x="167193" y="100"/>
                    <a:pt x="166961" y="52"/>
                  </a:cubicBezTo>
                  <a:lnTo>
                    <a:pt x="167218" y="36"/>
                  </a:lnTo>
                  <a:cubicBezTo>
                    <a:pt x="167075" y="11"/>
                    <a:pt x="166921" y="0"/>
                    <a:pt x="166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5"/>
            <p:cNvSpPr/>
            <p:nvPr/>
          </p:nvSpPr>
          <p:spPr>
            <a:xfrm>
              <a:off x="1417275" y="2809625"/>
              <a:ext cx="8475" cy="2025"/>
            </a:xfrm>
            <a:custGeom>
              <a:avLst/>
              <a:gdLst/>
              <a:ahLst/>
              <a:cxnLst/>
              <a:rect l="l" t="t" r="r" b="b"/>
              <a:pathLst>
                <a:path w="339" h="81" extrusionOk="0">
                  <a:moveTo>
                    <a:pt x="1" y="0"/>
                  </a:moveTo>
                  <a:cubicBezTo>
                    <a:pt x="65" y="32"/>
                    <a:pt x="129" y="65"/>
                    <a:pt x="210" y="81"/>
                  </a:cubicBezTo>
                  <a:lnTo>
                    <a:pt x="338" y="65"/>
                  </a:lnTo>
                  <a:lnTo>
                    <a:pt x="145" y="16"/>
                  </a:lnTo>
                  <a:cubicBezTo>
                    <a:pt x="97" y="16"/>
                    <a:pt x="65" y="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5"/>
            <p:cNvSpPr/>
            <p:nvPr/>
          </p:nvSpPr>
          <p:spPr>
            <a:xfrm>
              <a:off x="6291575" y="3128525"/>
              <a:ext cx="2450" cy="1225"/>
            </a:xfrm>
            <a:custGeom>
              <a:avLst/>
              <a:gdLst/>
              <a:ahLst/>
              <a:cxnLst/>
              <a:rect l="l" t="t" r="r" b="b"/>
              <a:pathLst>
                <a:path w="98" h="49" extrusionOk="0">
                  <a:moveTo>
                    <a:pt x="1" y="1"/>
                  </a:moveTo>
                  <a:cubicBezTo>
                    <a:pt x="33" y="17"/>
                    <a:pt x="65" y="33"/>
                    <a:pt x="97" y="49"/>
                  </a:cubicBezTo>
                  <a:cubicBezTo>
                    <a:pt x="81" y="33"/>
                    <a:pt x="65" y="33"/>
                    <a:pt x="49" y="17"/>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5"/>
            <p:cNvSpPr/>
            <p:nvPr/>
          </p:nvSpPr>
          <p:spPr>
            <a:xfrm>
              <a:off x="2308475" y="2943125"/>
              <a:ext cx="4850" cy="1250"/>
            </a:xfrm>
            <a:custGeom>
              <a:avLst/>
              <a:gdLst/>
              <a:ahLst/>
              <a:cxnLst/>
              <a:rect l="l" t="t" r="r" b="b"/>
              <a:pathLst>
                <a:path w="194" h="50" extrusionOk="0">
                  <a:moveTo>
                    <a:pt x="194" y="1"/>
                  </a:moveTo>
                  <a:lnTo>
                    <a:pt x="1" y="49"/>
                  </a:lnTo>
                  <a:lnTo>
                    <a:pt x="194" y="33"/>
                  </a:lnTo>
                  <a:lnTo>
                    <a:pt x="1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5"/>
            <p:cNvSpPr/>
            <p:nvPr/>
          </p:nvSpPr>
          <p:spPr>
            <a:xfrm>
              <a:off x="6590800" y="3203325"/>
              <a:ext cx="4050" cy="1650"/>
            </a:xfrm>
            <a:custGeom>
              <a:avLst/>
              <a:gdLst/>
              <a:ahLst/>
              <a:cxnLst/>
              <a:rect l="l" t="t" r="r" b="b"/>
              <a:pathLst>
                <a:path w="162" h="66" extrusionOk="0">
                  <a:moveTo>
                    <a:pt x="0" y="1"/>
                  </a:moveTo>
                  <a:cubicBezTo>
                    <a:pt x="49" y="17"/>
                    <a:pt x="97" y="49"/>
                    <a:pt x="161" y="65"/>
                  </a:cubicBezTo>
                  <a:cubicBezTo>
                    <a:pt x="113" y="33"/>
                    <a:pt x="65"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5"/>
            <p:cNvSpPr/>
            <p:nvPr/>
          </p:nvSpPr>
          <p:spPr>
            <a:xfrm>
              <a:off x="6723500" y="3213775"/>
              <a:ext cx="18925" cy="2050"/>
            </a:xfrm>
            <a:custGeom>
              <a:avLst/>
              <a:gdLst/>
              <a:ahLst/>
              <a:cxnLst/>
              <a:rect l="l" t="t" r="r" b="b"/>
              <a:pathLst>
                <a:path w="757" h="82" extrusionOk="0">
                  <a:moveTo>
                    <a:pt x="1" y="1"/>
                  </a:moveTo>
                  <a:cubicBezTo>
                    <a:pt x="258" y="33"/>
                    <a:pt x="516" y="65"/>
                    <a:pt x="757" y="81"/>
                  </a:cubicBezTo>
                  <a:cubicBezTo>
                    <a:pt x="435" y="49"/>
                    <a:pt x="194" y="1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5"/>
            <p:cNvSpPr/>
            <p:nvPr/>
          </p:nvSpPr>
          <p:spPr>
            <a:xfrm>
              <a:off x="6826475" y="3213775"/>
              <a:ext cx="2025" cy="1650"/>
            </a:xfrm>
            <a:custGeom>
              <a:avLst/>
              <a:gdLst/>
              <a:ahLst/>
              <a:cxnLst/>
              <a:rect l="l" t="t" r="r" b="b"/>
              <a:pathLst>
                <a:path w="81" h="66" extrusionOk="0">
                  <a:moveTo>
                    <a:pt x="81" y="1"/>
                  </a:moveTo>
                  <a:lnTo>
                    <a:pt x="0" y="65"/>
                  </a:lnTo>
                  <a:cubicBezTo>
                    <a:pt x="32" y="49"/>
                    <a:pt x="48" y="33"/>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5"/>
            <p:cNvSpPr/>
            <p:nvPr/>
          </p:nvSpPr>
          <p:spPr>
            <a:xfrm>
              <a:off x="5286025" y="2722000"/>
              <a:ext cx="8200" cy="2800"/>
            </a:xfrm>
            <a:custGeom>
              <a:avLst/>
              <a:gdLst/>
              <a:ahLst/>
              <a:cxnLst/>
              <a:rect l="l" t="t" r="r" b="b"/>
              <a:pathLst>
                <a:path w="328" h="112" extrusionOk="0">
                  <a:moveTo>
                    <a:pt x="5" y="0"/>
                  </a:moveTo>
                  <a:cubicBezTo>
                    <a:pt x="1" y="0"/>
                    <a:pt x="161" y="59"/>
                    <a:pt x="327" y="111"/>
                  </a:cubicBezTo>
                  <a:cubicBezTo>
                    <a:pt x="279" y="95"/>
                    <a:pt x="231" y="63"/>
                    <a:pt x="183" y="63"/>
                  </a:cubicBezTo>
                  <a:cubicBezTo>
                    <a:pt x="58" y="17"/>
                    <a:pt x="7" y="0"/>
                    <a:pt x="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5"/>
            <p:cNvSpPr/>
            <p:nvPr/>
          </p:nvSpPr>
          <p:spPr>
            <a:xfrm>
              <a:off x="5719300" y="2915800"/>
              <a:ext cx="14900" cy="5850"/>
            </a:xfrm>
            <a:custGeom>
              <a:avLst/>
              <a:gdLst/>
              <a:ahLst/>
              <a:cxnLst/>
              <a:rect l="l" t="t" r="r" b="b"/>
              <a:pathLst>
                <a:path w="596" h="234" extrusionOk="0">
                  <a:moveTo>
                    <a:pt x="0" y="0"/>
                  </a:moveTo>
                  <a:lnTo>
                    <a:pt x="0" y="0"/>
                  </a:lnTo>
                  <a:cubicBezTo>
                    <a:pt x="241" y="127"/>
                    <a:pt x="442" y="234"/>
                    <a:pt x="540" y="234"/>
                  </a:cubicBezTo>
                  <a:cubicBezTo>
                    <a:pt x="566" y="234"/>
                    <a:pt x="585" y="226"/>
                    <a:pt x="595" y="209"/>
                  </a:cubicBezTo>
                  <a:cubicBezTo>
                    <a:pt x="402" y="145"/>
                    <a:pt x="193" y="8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5"/>
            <p:cNvSpPr/>
            <p:nvPr/>
          </p:nvSpPr>
          <p:spPr>
            <a:xfrm>
              <a:off x="4783850" y="2558275"/>
              <a:ext cx="3225" cy="825"/>
            </a:xfrm>
            <a:custGeom>
              <a:avLst/>
              <a:gdLst/>
              <a:ahLst/>
              <a:cxnLst/>
              <a:rect l="l" t="t" r="r" b="b"/>
              <a:pathLst>
                <a:path w="129" h="33" extrusionOk="0">
                  <a:moveTo>
                    <a:pt x="129" y="32"/>
                  </a:moveTo>
                  <a:lnTo>
                    <a:pt x="129" y="32"/>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5"/>
            <p:cNvSpPr/>
            <p:nvPr/>
          </p:nvSpPr>
          <p:spPr>
            <a:xfrm>
              <a:off x="5699175" y="2906125"/>
              <a:ext cx="20150" cy="10100"/>
            </a:xfrm>
            <a:custGeom>
              <a:avLst/>
              <a:gdLst/>
              <a:ahLst/>
              <a:cxnLst/>
              <a:rect l="l" t="t" r="r" b="b"/>
              <a:pathLst>
                <a:path w="806" h="404" extrusionOk="0">
                  <a:moveTo>
                    <a:pt x="1" y="1"/>
                  </a:moveTo>
                  <a:lnTo>
                    <a:pt x="1" y="1"/>
                  </a:lnTo>
                  <a:cubicBezTo>
                    <a:pt x="258" y="162"/>
                    <a:pt x="532" y="291"/>
                    <a:pt x="805" y="403"/>
                  </a:cubicBezTo>
                  <a:cubicBezTo>
                    <a:pt x="548" y="242"/>
                    <a:pt x="274" y="1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5"/>
            <p:cNvSpPr/>
            <p:nvPr/>
          </p:nvSpPr>
          <p:spPr>
            <a:xfrm>
              <a:off x="7257600" y="3108825"/>
              <a:ext cx="4450" cy="2850"/>
            </a:xfrm>
            <a:custGeom>
              <a:avLst/>
              <a:gdLst/>
              <a:ahLst/>
              <a:cxnLst/>
              <a:rect l="l" t="t" r="r" b="b"/>
              <a:pathLst>
                <a:path w="178" h="114" extrusionOk="0">
                  <a:moveTo>
                    <a:pt x="177" y="0"/>
                  </a:moveTo>
                  <a:lnTo>
                    <a:pt x="0" y="113"/>
                  </a:lnTo>
                  <a:lnTo>
                    <a:pt x="177" y="3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5"/>
            <p:cNvSpPr/>
            <p:nvPr/>
          </p:nvSpPr>
          <p:spPr>
            <a:xfrm>
              <a:off x="7262425" y="3105600"/>
              <a:ext cx="4450" cy="3250"/>
            </a:xfrm>
            <a:custGeom>
              <a:avLst/>
              <a:gdLst/>
              <a:ahLst/>
              <a:cxnLst/>
              <a:rect l="l" t="t" r="r" b="b"/>
              <a:pathLst>
                <a:path w="178" h="130" extrusionOk="0">
                  <a:moveTo>
                    <a:pt x="177" y="1"/>
                  </a:moveTo>
                  <a:lnTo>
                    <a:pt x="177" y="1"/>
                  </a:lnTo>
                  <a:cubicBezTo>
                    <a:pt x="113" y="33"/>
                    <a:pt x="48" y="65"/>
                    <a:pt x="0" y="129"/>
                  </a:cubicBez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5"/>
            <p:cNvSpPr/>
            <p:nvPr/>
          </p:nvSpPr>
          <p:spPr>
            <a:xfrm>
              <a:off x="7266850" y="3099575"/>
              <a:ext cx="10075" cy="6050"/>
            </a:xfrm>
            <a:custGeom>
              <a:avLst/>
              <a:gdLst/>
              <a:ahLst/>
              <a:cxnLst/>
              <a:rect l="l" t="t" r="r" b="b"/>
              <a:pathLst>
                <a:path w="403" h="242" extrusionOk="0">
                  <a:moveTo>
                    <a:pt x="402" y="0"/>
                  </a:moveTo>
                  <a:lnTo>
                    <a:pt x="0" y="242"/>
                  </a:lnTo>
                  <a:cubicBezTo>
                    <a:pt x="145" y="177"/>
                    <a:pt x="290" y="97"/>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5"/>
            <p:cNvSpPr/>
            <p:nvPr/>
          </p:nvSpPr>
          <p:spPr>
            <a:xfrm>
              <a:off x="7129700" y="3161900"/>
              <a:ext cx="825" cy="2050"/>
            </a:xfrm>
            <a:custGeom>
              <a:avLst/>
              <a:gdLst/>
              <a:ahLst/>
              <a:cxnLst/>
              <a:rect l="l" t="t" r="r" b="b"/>
              <a:pathLst>
                <a:path w="33" h="82" extrusionOk="0">
                  <a:moveTo>
                    <a:pt x="33" y="1"/>
                  </a:moveTo>
                  <a:lnTo>
                    <a:pt x="1" y="81"/>
                  </a:lnTo>
                  <a:cubicBezTo>
                    <a:pt x="17" y="65"/>
                    <a:pt x="33" y="33"/>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5"/>
            <p:cNvSpPr/>
            <p:nvPr/>
          </p:nvSpPr>
          <p:spPr>
            <a:xfrm>
              <a:off x="7091100" y="3163925"/>
              <a:ext cx="38625" cy="10475"/>
            </a:xfrm>
            <a:custGeom>
              <a:avLst/>
              <a:gdLst/>
              <a:ahLst/>
              <a:cxnLst/>
              <a:rect l="l" t="t" r="r" b="b"/>
              <a:pathLst>
                <a:path w="1545" h="419" extrusionOk="0">
                  <a:moveTo>
                    <a:pt x="1545" y="0"/>
                  </a:moveTo>
                  <a:lnTo>
                    <a:pt x="1545" y="0"/>
                  </a:lnTo>
                  <a:cubicBezTo>
                    <a:pt x="1319" y="161"/>
                    <a:pt x="322" y="209"/>
                    <a:pt x="0" y="419"/>
                  </a:cubicBezTo>
                  <a:cubicBezTo>
                    <a:pt x="386" y="322"/>
                    <a:pt x="998" y="258"/>
                    <a:pt x="1512" y="65"/>
                  </a:cubicBezTo>
                  <a:lnTo>
                    <a:pt x="15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5"/>
            <p:cNvSpPr/>
            <p:nvPr/>
          </p:nvSpPr>
          <p:spPr>
            <a:xfrm>
              <a:off x="6911325" y="3181625"/>
              <a:ext cx="52300" cy="7650"/>
            </a:xfrm>
            <a:custGeom>
              <a:avLst/>
              <a:gdLst/>
              <a:ahLst/>
              <a:cxnLst/>
              <a:rect l="l" t="t" r="r" b="b"/>
              <a:pathLst>
                <a:path w="2092" h="306" extrusionOk="0">
                  <a:moveTo>
                    <a:pt x="1722" y="0"/>
                  </a:moveTo>
                  <a:lnTo>
                    <a:pt x="1722" y="0"/>
                  </a:lnTo>
                  <a:cubicBezTo>
                    <a:pt x="0" y="32"/>
                    <a:pt x="2092" y="97"/>
                    <a:pt x="322" y="306"/>
                  </a:cubicBezTo>
                  <a:lnTo>
                    <a:pt x="1673" y="177"/>
                  </a:lnTo>
                  <a:cubicBezTo>
                    <a:pt x="1432" y="145"/>
                    <a:pt x="1110" y="97"/>
                    <a:pt x="1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5"/>
            <p:cNvSpPr/>
            <p:nvPr/>
          </p:nvSpPr>
          <p:spPr>
            <a:xfrm>
              <a:off x="6799925" y="3191675"/>
              <a:ext cx="32200" cy="3225"/>
            </a:xfrm>
            <a:custGeom>
              <a:avLst/>
              <a:gdLst/>
              <a:ahLst/>
              <a:cxnLst/>
              <a:rect l="l" t="t" r="r" b="b"/>
              <a:pathLst>
                <a:path w="1288" h="129" extrusionOk="0">
                  <a:moveTo>
                    <a:pt x="580" y="0"/>
                  </a:moveTo>
                  <a:cubicBezTo>
                    <a:pt x="113" y="65"/>
                    <a:pt x="0" y="97"/>
                    <a:pt x="547" y="129"/>
                  </a:cubicBezTo>
                  <a:cubicBezTo>
                    <a:pt x="1287" y="81"/>
                    <a:pt x="531" y="32"/>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5"/>
            <p:cNvSpPr/>
            <p:nvPr/>
          </p:nvSpPr>
          <p:spPr>
            <a:xfrm>
              <a:off x="6062300" y="3045450"/>
              <a:ext cx="7700" cy="4675"/>
            </a:xfrm>
            <a:custGeom>
              <a:avLst/>
              <a:gdLst/>
              <a:ahLst/>
              <a:cxnLst/>
              <a:rect l="l" t="t" r="r" b="b"/>
              <a:pathLst>
                <a:path w="308" h="187" extrusionOk="0">
                  <a:moveTo>
                    <a:pt x="62" y="1"/>
                  </a:moveTo>
                  <a:cubicBezTo>
                    <a:pt x="1" y="1"/>
                    <a:pt x="229" y="129"/>
                    <a:pt x="186" y="181"/>
                  </a:cubicBezTo>
                  <a:lnTo>
                    <a:pt x="186" y="181"/>
                  </a:lnTo>
                  <a:lnTo>
                    <a:pt x="308" y="74"/>
                  </a:lnTo>
                  <a:cubicBezTo>
                    <a:pt x="157" y="21"/>
                    <a:pt x="87" y="1"/>
                    <a:pt x="62" y="1"/>
                  </a:cubicBezTo>
                  <a:close/>
                  <a:moveTo>
                    <a:pt x="186" y="181"/>
                  </a:moveTo>
                  <a:lnTo>
                    <a:pt x="179" y="187"/>
                  </a:lnTo>
                  <a:cubicBezTo>
                    <a:pt x="182" y="185"/>
                    <a:pt x="184" y="183"/>
                    <a:pt x="186" y="18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5"/>
            <p:cNvSpPr/>
            <p:nvPr/>
          </p:nvSpPr>
          <p:spPr>
            <a:xfrm>
              <a:off x="5923200" y="3011900"/>
              <a:ext cx="19325" cy="7675"/>
            </a:xfrm>
            <a:custGeom>
              <a:avLst/>
              <a:gdLst/>
              <a:ahLst/>
              <a:cxnLst/>
              <a:rect l="l" t="t" r="r" b="b"/>
              <a:pathLst>
                <a:path w="773" h="307" extrusionOk="0">
                  <a:moveTo>
                    <a:pt x="0" y="1"/>
                  </a:moveTo>
                  <a:lnTo>
                    <a:pt x="467" y="306"/>
                  </a:lnTo>
                  <a:lnTo>
                    <a:pt x="772" y="274"/>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5"/>
            <p:cNvSpPr/>
            <p:nvPr/>
          </p:nvSpPr>
          <p:spPr>
            <a:xfrm>
              <a:off x="5838725" y="2944750"/>
              <a:ext cx="22150" cy="8475"/>
            </a:xfrm>
            <a:custGeom>
              <a:avLst/>
              <a:gdLst/>
              <a:ahLst/>
              <a:cxnLst/>
              <a:rect l="l" t="t" r="r" b="b"/>
              <a:pathLst>
                <a:path w="886" h="339" extrusionOk="0">
                  <a:moveTo>
                    <a:pt x="1" y="0"/>
                  </a:moveTo>
                  <a:lnTo>
                    <a:pt x="660" y="258"/>
                  </a:lnTo>
                  <a:lnTo>
                    <a:pt x="886" y="33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5"/>
            <p:cNvSpPr/>
            <p:nvPr/>
          </p:nvSpPr>
          <p:spPr>
            <a:xfrm>
              <a:off x="4645500" y="2497950"/>
              <a:ext cx="15475" cy="4875"/>
            </a:xfrm>
            <a:custGeom>
              <a:avLst/>
              <a:gdLst/>
              <a:ahLst/>
              <a:cxnLst/>
              <a:rect l="l" t="t" r="r" b="b"/>
              <a:pathLst>
                <a:path w="619" h="195" extrusionOk="0">
                  <a:moveTo>
                    <a:pt x="0" y="0"/>
                  </a:moveTo>
                  <a:lnTo>
                    <a:pt x="145" y="193"/>
                  </a:lnTo>
                  <a:cubicBezTo>
                    <a:pt x="161" y="194"/>
                    <a:pt x="176" y="194"/>
                    <a:pt x="190" y="194"/>
                  </a:cubicBezTo>
                  <a:cubicBezTo>
                    <a:pt x="539" y="194"/>
                    <a:pt x="618" y="1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5"/>
            <p:cNvSpPr/>
            <p:nvPr/>
          </p:nvSpPr>
          <p:spPr>
            <a:xfrm>
              <a:off x="4054300" y="2520825"/>
              <a:ext cx="31400" cy="4100"/>
            </a:xfrm>
            <a:custGeom>
              <a:avLst/>
              <a:gdLst/>
              <a:ahLst/>
              <a:cxnLst/>
              <a:rect l="l" t="t" r="r" b="b"/>
              <a:pathLst>
                <a:path w="1256" h="164" extrusionOk="0">
                  <a:moveTo>
                    <a:pt x="940" y="0"/>
                  </a:moveTo>
                  <a:cubicBezTo>
                    <a:pt x="622" y="0"/>
                    <a:pt x="302" y="55"/>
                    <a:pt x="1" y="163"/>
                  </a:cubicBezTo>
                  <a:cubicBezTo>
                    <a:pt x="499" y="83"/>
                    <a:pt x="1014" y="83"/>
                    <a:pt x="1256" y="18"/>
                  </a:cubicBezTo>
                  <a:cubicBezTo>
                    <a:pt x="1151" y="6"/>
                    <a:pt x="1045" y="0"/>
                    <a:pt x="9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9" name="Google Shape;1479;p55"/>
            <p:cNvSpPr/>
            <p:nvPr/>
          </p:nvSpPr>
          <p:spPr>
            <a:xfrm>
              <a:off x="2449250" y="2894875"/>
              <a:ext cx="20525" cy="3250"/>
            </a:xfrm>
            <a:custGeom>
              <a:avLst/>
              <a:gdLst/>
              <a:ahLst/>
              <a:cxnLst/>
              <a:rect l="l" t="t" r="r" b="b"/>
              <a:pathLst>
                <a:path w="821" h="130" extrusionOk="0">
                  <a:moveTo>
                    <a:pt x="821" y="1"/>
                  </a:moveTo>
                  <a:lnTo>
                    <a:pt x="0" y="129"/>
                  </a:lnTo>
                  <a:lnTo>
                    <a:pt x="386" y="113"/>
                  </a:lnTo>
                  <a:lnTo>
                    <a:pt x="8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4" name="Google Shape;1484;p55"/>
          <p:cNvSpPr/>
          <p:nvPr/>
        </p:nvSpPr>
        <p:spPr>
          <a:xfrm rot="-2922322">
            <a:off x="8288687" y="2193063"/>
            <a:ext cx="9222" cy="5258"/>
          </a:xfrm>
          <a:custGeom>
            <a:avLst/>
            <a:gdLst/>
            <a:ahLst/>
            <a:cxnLst/>
            <a:rect l="l" t="t" r="r" b="b"/>
            <a:pathLst>
              <a:path w="113" h="65" extrusionOk="0">
                <a:moveTo>
                  <a:pt x="56" y="0"/>
                </a:moveTo>
                <a:cubicBezTo>
                  <a:pt x="38" y="19"/>
                  <a:pt x="19" y="37"/>
                  <a:pt x="0" y="56"/>
                </a:cubicBezTo>
                <a:cubicBezTo>
                  <a:pt x="25" y="56"/>
                  <a:pt x="42" y="65"/>
                  <a:pt x="56" y="65"/>
                </a:cubicBezTo>
                <a:cubicBezTo>
                  <a:pt x="63" y="65"/>
                  <a:pt x="69" y="62"/>
                  <a:pt x="75" y="56"/>
                </a:cubicBezTo>
                <a:cubicBezTo>
                  <a:pt x="113" y="56"/>
                  <a:pt x="113" y="0"/>
                  <a:pt x="56"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5"/>
          <p:cNvSpPr/>
          <p:nvPr/>
        </p:nvSpPr>
        <p:spPr>
          <a:xfrm rot="-2922322">
            <a:off x="8257382" y="2202221"/>
            <a:ext cx="35256" cy="13751"/>
          </a:xfrm>
          <a:custGeom>
            <a:avLst/>
            <a:gdLst/>
            <a:ahLst/>
            <a:cxnLst/>
            <a:rect l="l" t="t" r="r" b="b"/>
            <a:pathLst>
              <a:path w="432" h="170" extrusionOk="0">
                <a:moveTo>
                  <a:pt x="169" y="1"/>
                </a:moveTo>
                <a:lnTo>
                  <a:pt x="169" y="1"/>
                </a:lnTo>
                <a:cubicBezTo>
                  <a:pt x="75" y="19"/>
                  <a:pt x="0" y="94"/>
                  <a:pt x="38" y="169"/>
                </a:cubicBezTo>
                <a:cubicBezTo>
                  <a:pt x="113" y="94"/>
                  <a:pt x="132" y="113"/>
                  <a:pt x="225" y="38"/>
                </a:cubicBezTo>
                <a:cubicBezTo>
                  <a:pt x="281" y="38"/>
                  <a:pt x="319" y="76"/>
                  <a:pt x="319" y="94"/>
                </a:cubicBezTo>
                <a:cubicBezTo>
                  <a:pt x="322" y="91"/>
                  <a:pt x="326" y="90"/>
                  <a:pt x="330" y="90"/>
                </a:cubicBezTo>
                <a:cubicBezTo>
                  <a:pt x="344" y="90"/>
                  <a:pt x="365" y="101"/>
                  <a:pt x="387" y="101"/>
                </a:cubicBezTo>
                <a:cubicBezTo>
                  <a:pt x="402" y="101"/>
                  <a:pt x="418" y="96"/>
                  <a:pt x="431" y="76"/>
                </a:cubicBezTo>
                <a:cubicBezTo>
                  <a:pt x="386" y="30"/>
                  <a:pt x="327" y="5"/>
                  <a:pt x="266" y="5"/>
                </a:cubicBezTo>
                <a:cubicBezTo>
                  <a:pt x="227" y="5"/>
                  <a:pt x="187" y="16"/>
                  <a:pt x="150" y="38"/>
                </a:cubicBezTo>
                <a:cubicBezTo>
                  <a:pt x="132" y="19"/>
                  <a:pt x="169" y="1"/>
                  <a:pt x="169"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5"/>
          <p:cNvSpPr/>
          <p:nvPr/>
        </p:nvSpPr>
        <p:spPr>
          <a:xfrm rot="-2922322">
            <a:off x="8140110" y="2339071"/>
            <a:ext cx="3183" cy="81"/>
          </a:xfrm>
          <a:custGeom>
            <a:avLst/>
            <a:gdLst/>
            <a:ahLst/>
            <a:cxnLst/>
            <a:rect l="l" t="t" r="r" b="b"/>
            <a:pathLst>
              <a:path w="39" h="1" extrusionOk="0">
                <a:moveTo>
                  <a:pt x="1" y="0"/>
                </a:moveTo>
                <a:lnTo>
                  <a:pt x="38" y="0"/>
                </a:lnTo>
                <a:cubicBezTo>
                  <a:pt x="20" y="0"/>
                  <a:pt x="1"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5"/>
          <p:cNvSpPr/>
          <p:nvPr/>
        </p:nvSpPr>
        <p:spPr>
          <a:xfrm rot="-2922356">
            <a:off x="8027052" y="2340939"/>
            <a:ext cx="3101" cy="3074"/>
          </a:xfrm>
          <a:custGeom>
            <a:avLst/>
            <a:gdLst/>
            <a:ahLst/>
            <a:cxnLst/>
            <a:rect l="l" t="t" r="r" b="b"/>
            <a:pathLst>
              <a:path w="38" h="38" extrusionOk="0">
                <a:moveTo>
                  <a:pt x="38" y="0"/>
                </a:moveTo>
                <a:cubicBezTo>
                  <a:pt x="19" y="0"/>
                  <a:pt x="0" y="19"/>
                  <a:pt x="19" y="38"/>
                </a:cubicBezTo>
                <a:cubicBezTo>
                  <a:pt x="19" y="38"/>
                  <a:pt x="38" y="0"/>
                  <a:pt x="38"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5"/>
          <p:cNvSpPr/>
          <p:nvPr/>
        </p:nvSpPr>
        <p:spPr>
          <a:xfrm rot="-2922356">
            <a:off x="8038435" y="2288561"/>
            <a:ext cx="3183" cy="1537"/>
          </a:xfrm>
          <a:custGeom>
            <a:avLst/>
            <a:gdLst/>
            <a:ahLst/>
            <a:cxnLst/>
            <a:rect l="l" t="t" r="r" b="b"/>
            <a:pathLst>
              <a:path w="39" h="19" extrusionOk="0">
                <a:moveTo>
                  <a:pt x="38" y="0"/>
                </a:moveTo>
                <a:lnTo>
                  <a:pt x="1" y="19"/>
                </a:lnTo>
                <a:cubicBezTo>
                  <a:pt x="20" y="19"/>
                  <a:pt x="38" y="19"/>
                  <a:pt x="38"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5"/>
          <p:cNvSpPr/>
          <p:nvPr/>
        </p:nvSpPr>
        <p:spPr>
          <a:xfrm rot="-2922322">
            <a:off x="8132475" y="2342393"/>
            <a:ext cx="9222" cy="1618"/>
          </a:xfrm>
          <a:custGeom>
            <a:avLst/>
            <a:gdLst/>
            <a:ahLst/>
            <a:cxnLst/>
            <a:rect l="l" t="t" r="r" b="b"/>
            <a:pathLst>
              <a:path w="113" h="20" extrusionOk="0">
                <a:moveTo>
                  <a:pt x="0" y="0"/>
                </a:moveTo>
                <a:lnTo>
                  <a:pt x="0" y="0"/>
                </a:lnTo>
                <a:cubicBezTo>
                  <a:pt x="19" y="19"/>
                  <a:pt x="57" y="19"/>
                  <a:pt x="113" y="19"/>
                </a:cubicBezTo>
                <a:lnTo>
                  <a:pt x="0"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5"/>
          <p:cNvSpPr/>
          <p:nvPr/>
        </p:nvSpPr>
        <p:spPr>
          <a:xfrm rot="-2922322">
            <a:off x="8200270" y="2238584"/>
            <a:ext cx="1632" cy="6147"/>
          </a:xfrm>
          <a:custGeom>
            <a:avLst/>
            <a:gdLst/>
            <a:ahLst/>
            <a:cxnLst/>
            <a:rect l="l" t="t" r="r" b="b"/>
            <a:pathLst>
              <a:path w="20" h="76" extrusionOk="0">
                <a:moveTo>
                  <a:pt x="1" y="0"/>
                </a:moveTo>
                <a:cubicBezTo>
                  <a:pt x="1" y="19"/>
                  <a:pt x="19" y="38"/>
                  <a:pt x="19" y="75"/>
                </a:cubicBezTo>
                <a:cubicBezTo>
                  <a:pt x="19" y="38"/>
                  <a:pt x="19" y="19"/>
                  <a:pt x="19"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5"/>
          <p:cNvSpPr/>
          <p:nvPr/>
        </p:nvSpPr>
        <p:spPr>
          <a:xfrm rot="-2922322">
            <a:off x="8198591" y="2215799"/>
            <a:ext cx="3183" cy="3155"/>
          </a:xfrm>
          <a:custGeom>
            <a:avLst/>
            <a:gdLst/>
            <a:ahLst/>
            <a:cxnLst/>
            <a:rect l="l" t="t" r="r" b="b"/>
            <a:pathLst>
              <a:path w="39" h="39" extrusionOk="0">
                <a:moveTo>
                  <a:pt x="38" y="1"/>
                </a:moveTo>
                <a:lnTo>
                  <a:pt x="1" y="38"/>
                </a:lnTo>
                <a:lnTo>
                  <a:pt x="38" y="38"/>
                </a:lnTo>
                <a:lnTo>
                  <a:pt x="38"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5"/>
          <p:cNvSpPr/>
          <p:nvPr/>
        </p:nvSpPr>
        <p:spPr>
          <a:xfrm rot="-2922322">
            <a:off x="8230251" y="2122074"/>
            <a:ext cx="5794" cy="7684"/>
          </a:xfrm>
          <a:custGeom>
            <a:avLst/>
            <a:gdLst/>
            <a:ahLst/>
            <a:cxnLst/>
            <a:rect l="l" t="t" r="r" b="b"/>
            <a:pathLst>
              <a:path w="71" h="95" extrusionOk="0">
                <a:moveTo>
                  <a:pt x="33" y="1"/>
                </a:moveTo>
                <a:cubicBezTo>
                  <a:pt x="0" y="1"/>
                  <a:pt x="25" y="45"/>
                  <a:pt x="45" y="81"/>
                </a:cubicBezTo>
                <a:lnTo>
                  <a:pt x="45" y="81"/>
                </a:lnTo>
                <a:cubicBezTo>
                  <a:pt x="41" y="61"/>
                  <a:pt x="56" y="34"/>
                  <a:pt x="71" y="19"/>
                </a:cubicBezTo>
                <a:cubicBezTo>
                  <a:pt x="52" y="1"/>
                  <a:pt x="33" y="1"/>
                  <a:pt x="33" y="1"/>
                </a:cubicBezTo>
                <a:close/>
                <a:moveTo>
                  <a:pt x="45" y="81"/>
                </a:moveTo>
                <a:cubicBezTo>
                  <a:pt x="46" y="86"/>
                  <a:pt x="48" y="90"/>
                  <a:pt x="52" y="94"/>
                </a:cubicBezTo>
                <a:cubicBezTo>
                  <a:pt x="50" y="90"/>
                  <a:pt x="47" y="85"/>
                  <a:pt x="45" y="8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5"/>
          <p:cNvSpPr/>
          <p:nvPr/>
        </p:nvSpPr>
        <p:spPr>
          <a:xfrm rot="-2922322">
            <a:off x="8206373" y="2203774"/>
            <a:ext cx="82" cy="1618"/>
          </a:xfrm>
          <a:custGeom>
            <a:avLst/>
            <a:gdLst/>
            <a:ahLst/>
            <a:cxnLst/>
            <a:rect l="l" t="t" r="r" b="b"/>
            <a:pathLst>
              <a:path w="1" h="20" extrusionOk="0">
                <a:moveTo>
                  <a:pt x="1" y="0"/>
                </a:moveTo>
                <a:lnTo>
                  <a:pt x="1" y="19"/>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5"/>
          <p:cNvSpPr/>
          <p:nvPr/>
        </p:nvSpPr>
        <p:spPr>
          <a:xfrm rot="-2922322">
            <a:off x="8164642" y="2284843"/>
            <a:ext cx="1632" cy="1618"/>
          </a:xfrm>
          <a:custGeom>
            <a:avLst/>
            <a:gdLst/>
            <a:ahLst/>
            <a:cxnLst/>
            <a:rect l="l" t="t" r="r" b="b"/>
            <a:pathLst>
              <a:path w="20" h="20" extrusionOk="0">
                <a:moveTo>
                  <a:pt x="1" y="0"/>
                </a:moveTo>
                <a:cubicBezTo>
                  <a:pt x="1" y="19"/>
                  <a:pt x="19" y="19"/>
                  <a:pt x="19" y="19"/>
                </a:cubicBezTo>
                <a:cubicBezTo>
                  <a:pt x="19" y="19"/>
                  <a:pt x="19" y="19"/>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5"/>
          <p:cNvSpPr/>
          <p:nvPr/>
        </p:nvSpPr>
        <p:spPr>
          <a:xfrm rot="-2922322">
            <a:off x="8066182" y="2046099"/>
            <a:ext cx="898" cy="1213"/>
          </a:xfrm>
          <a:custGeom>
            <a:avLst/>
            <a:gdLst/>
            <a:ahLst/>
            <a:cxnLst/>
            <a:rect l="l" t="t" r="r" b="b"/>
            <a:pathLst>
              <a:path w="11" h="15" extrusionOk="0">
                <a:moveTo>
                  <a:pt x="10" y="0"/>
                </a:moveTo>
                <a:cubicBezTo>
                  <a:pt x="1" y="10"/>
                  <a:pt x="1" y="14"/>
                  <a:pt x="3" y="14"/>
                </a:cubicBezTo>
                <a:cubicBezTo>
                  <a:pt x="6" y="14"/>
                  <a:pt x="10" y="10"/>
                  <a:pt x="1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5"/>
          <p:cNvSpPr/>
          <p:nvPr/>
        </p:nvSpPr>
        <p:spPr>
          <a:xfrm rot="-2922322">
            <a:off x="8193591" y="2230994"/>
            <a:ext cx="82" cy="6066"/>
          </a:xfrm>
          <a:custGeom>
            <a:avLst/>
            <a:gdLst/>
            <a:ahLst/>
            <a:cxnLst/>
            <a:rect l="l" t="t" r="r" b="b"/>
            <a:pathLst>
              <a:path w="1" h="75" extrusionOk="0">
                <a:moveTo>
                  <a:pt x="0" y="75"/>
                </a:moveTo>
                <a:cubicBezTo>
                  <a:pt x="0" y="56"/>
                  <a:pt x="0" y="19"/>
                  <a:pt x="0" y="0"/>
                </a:cubicBezTo>
                <a:cubicBezTo>
                  <a:pt x="0" y="19"/>
                  <a:pt x="0" y="56"/>
                  <a:pt x="0" y="75"/>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5"/>
          <p:cNvSpPr/>
          <p:nvPr/>
        </p:nvSpPr>
        <p:spPr>
          <a:xfrm rot="-2922322">
            <a:off x="8076052" y="2097936"/>
            <a:ext cx="3101" cy="1618"/>
          </a:xfrm>
          <a:custGeom>
            <a:avLst/>
            <a:gdLst/>
            <a:ahLst/>
            <a:cxnLst/>
            <a:rect l="l" t="t" r="r" b="b"/>
            <a:pathLst>
              <a:path w="38" h="20" extrusionOk="0">
                <a:moveTo>
                  <a:pt x="0" y="0"/>
                </a:moveTo>
                <a:cubicBezTo>
                  <a:pt x="0" y="19"/>
                  <a:pt x="19" y="19"/>
                  <a:pt x="38" y="19"/>
                </a:cubicBezTo>
                <a:cubicBezTo>
                  <a:pt x="38" y="19"/>
                  <a:pt x="19" y="0"/>
                  <a:pt x="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5"/>
          <p:cNvSpPr/>
          <p:nvPr/>
        </p:nvSpPr>
        <p:spPr>
          <a:xfrm rot="-2922322">
            <a:off x="8077369" y="2001910"/>
            <a:ext cx="3101" cy="81"/>
          </a:xfrm>
          <a:custGeom>
            <a:avLst/>
            <a:gdLst/>
            <a:ahLst/>
            <a:cxnLst/>
            <a:rect l="l" t="t" r="r" b="b"/>
            <a:pathLst>
              <a:path w="38" h="1" extrusionOk="0">
                <a:moveTo>
                  <a:pt x="0" y="1"/>
                </a:moveTo>
                <a:lnTo>
                  <a:pt x="38" y="1"/>
                </a:lnTo>
                <a:cubicBezTo>
                  <a:pt x="38" y="1"/>
                  <a:pt x="19" y="1"/>
                  <a:pt x="0"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5"/>
          <p:cNvSpPr/>
          <p:nvPr/>
        </p:nvSpPr>
        <p:spPr>
          <a:xfrm rot="-2922356">
            <a:off x="8049372" y="2336307"/>
            <a:ext cx="6202" cy="1618"/>
          </a:xfrm>
          <a:custGeom>
            <a:avLst/>
            <a:gdLst/>
            <a:ahLst/>
            <a:cxnLst/>
            <a:rect l="l" t="t" r="r" b="b"/>
            <a:pathLst>
              <a:path w="76" h="20" extrusionOk="0">
                <a:moveTo>
                  <a:pt x="76" y="1"/>
                </a:moveTo>
                <a:lnTo>
                  <a:pt x="76" y="1"/>
                </a:lnTo>
                <a:cubicBezTo>
                  <a:pt x="48" y="1"/>
                  <a:pt x="30" y="1"/>
                  <a:pt x="23" y="9"/>
                </a:cubicBezTo>
                <a:lnTo>
                  <a:pt x="23" y="9"/>
                </a:lnTo>
                <a:cubicBezTo>
                  <a:pt x="41" y="1"/>
                  <a:pt x="48" y="1"/>
                  <a:pt x="76" y="1"/>
                </a:cubicBezTo>
                <a:close/>
                <a:moveTo>
                  <a:pt x="23" y="9"/>
                </a:moveTo>
                <a:cubicBezTo>
                  <a:pt x="17" y="11"/>
                  <a:pt x="10" y="15"/>
                  <a:pt x="1" y="19"/>
                </a:cubicBezTo>
                <a:lnTo>
                  <a:pt x="20" y="19"/>
                </a:lnTo>
                <a:cubicBezTo>
                  <a:pt x="20" y="15"/>
                  <a:pt x="21" y="11"/>
                  <a:pt x="23" y="9"/>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5"/>
          <p:cNvSpPr/>
          <p:nvPr/>
        </p:nvSpPr>
        <p:spPr>
          <a:xfrm rot="-2922356">
            <a:off x="8013232" y="2412777"/>
            <a:ext cx="4652" cy="1618"/>
          </a:xfrm>
          <a:custGeom>
            <a:avLst/>
            <a:gdLst/>
            <a:ahLst/>
            <a:cxnLst/>
            <a:rect l="l" t="t" r="r" b="b"/>
            <a:pathLst>
              <a:path w="57" h="20" extrusionOk="0">
                <a:moveTo>
                  <a:pt x="57" y="1"/>
                </a:moveTo>
                <a:lnTo>
                  <a:pt x="0" y="19"/>
                </a:lnTo>
                <a:lnTo>
                  <a:pt x="19" y="19"/>
                </a:lnTo>
                <a:lnTo>
                  <a:pt x="57"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5"/>
          <p:cNvSpPr/>
          <p:nvPr/>
        </p:nvSpPr>
        <p:spPr>
          <a:xfrm rot="-2922322">
            <a:off x="8197295" y="2234610"/>
            <a:ext cx="1632" cy="4691"/>
          </a:xfrm>
          <a:custGeom>
            <a:avLst/>
            <a:gdLst/>
            <a:ahLst/>
            <a:cxnLst/>
            <a:rect l="l" t="t" r="r" b="b"/>
            <a:pathLst>
              <a:path w="20" h="58" extrusionOk="0">
                <a:moveTo>
                  <a:pt x="0" y="1"/>
                </a:moveTo>
                <a:lnTo>
                  <a:pt x="0" y="57"/>
                </a:lnTo>
                <a:cubicBezTo>
                  <a:pt x="0" y="57"/>
                  <a:pt x="19" y="57"/>
                  <a:pt x="19" y="38"/>
                </a:cubicBezTo>
                <a:cubicBezTo>
                  <a:pt x="0" y="38"/>
                  <a:pt x="0" y="20"/>
                  <a:pt x="0"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5"/>
          <p:cNvSpPr/>
          <p:nvPr/>
        </p:nvSpPr>
        <p:spPr>
          <a:xfrm rot="-2922322">
            <a:off x="8080866" y="2206474"/>
            <a:ext cx="13874" cy="4610"/>
          </a:xfrm>
          <a:custGeom>
            <a:avLst/>
            <a:gdLst/>
            <a:ahLst/>
            <a:cxnLst/>
            <a:rect l="l" t="t" r="r" b="b"/>
            <a:pathLst>
              <a:path w="170" h="57" extrusionOk="0">
                <a:moveTo>
                  <a:pt x="169" y="0"/>
                </a:moveTo>
                <a:lnTo>
                  <a:pt x="1" y="56"/>
                </a:lnTo>
                <a:cubicBezTo>
                  <a:pt x="57" y="38"/>
                  <a:pt x="113" y="19"/>
                  <a:pt x="169"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5"/>
          <p:cNvSpPr/>
          <p:nvPr/>
        </p:nvSpPr>
        <p:spPr>
          <a:xfrm rot="-2922356">
            <a:off x="8056324" y="2410730"/>
            <a:ext cx="10773" cy="1618"/>
          </a:xfrm>
          <a:custGeom>
            <a:avLst/>
            <a:gdLst/>
            <a:ahLst/>
            <a:cxnLst/>
            <a:rect l="l" t="t" r="r" b="b"/>
            <a:pathLst>
              <a:path w="132" h="20" extrusionOk="0">
                <a:moveTo>
                  <a:pt x="19" y="1"/>
                </a:moveTo>
                <a:cubicBezTo>
                  <a:pt x="0" y="1"/>
                  <a:pt x="0" y="19"/>
                  <a:pt x="0" y="19"/>
                </a:cubicBezTo>
                <a:lnTo>
                  <a:pt x="131" y="19"/>
                </a:lnTo>
                <a:cubicBezTo>
                  <a:pt x="94" y="1"/>
                  <a:pt x="56" y="1"/>
                  <a:pt x="19"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5"/>
          <p:cNvSpPr/>
          <p:nvPr/>
        </p:nvSpPr>
        <p:spPr>
          <a:xfrm rot="-2922322">
            <a:off x="8142434" y="2337354"/>
            <a:ext cx="1551" cy="81"/>
          </a:xfrm>
          <a:custGeom>
            <a:avLst/>
            <a:gdLst/>
            <a:ahLst/>
            <a:cxnLst/>
            <a:rect l="l" t="t" r="r" b="b"/>
            <a:pathLst>
              <a:path w="19" h="1" extrusionOk="0">
                <a:moveTo>
                  <a:pt x="0" y="0"/>
                </a:moveTo>
                <a:lnTo>
                  <a:pt x="0" y="0"/>
                </a:lnTo>
                <a:lnTo>
                  <a:pt x="19" y="0"/>
                </a:lnTo>
                <a:cubicBezTo>
                  <a:pt x="19" y="0"/>
                  <a:pt x="0" y="0"/>
                  <a:pt x="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5"/>
          <p:cNvSpPr/>
          <p:nvPr/>
        </p:nvSpPr>
        <p:spPr>
          <a:xfrm rot="-2922322">
            <a:off x="8227484" y="2214348"/>
            <a:ext cx="3183" cy="81"/>
          </a:xfrm>
          <a:custGeom>
            <a:avLst/>
            <a:gdLst/>
            <a:ahLst/>
            <a:cxnLst/>
            <a:rect l="l" t="t" r="r" b="b"/>
            <a:pathLst>
              <a:path w="39" h="1" extrusionOk="0">
                <a:moveTo>
                  <a:pt x="1" y="0"/>
                </a:moveTo>
                <a:lnTo>
                  <a:pt x="38" y="0"/>
                </a:lnTo>
                <a:cubicBezTo>
                  <a:pt x="38" y="0"/>
                  <a:pt x="19"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5"/>
          <p:cNvSpPr/>
          <p:nvPr/>
        </p:nvSpPr>
        <p:spPr>
          <a:xfrm rot="-2922322">
            <a:off x="8249646" y="2147372"/>
            <a:ext cx="9222" cy="3155"/>
          </a:xfrm>
          <a:custGeom>
            <a:avLst/>
            <a:gdLst/>
            <a:ahLst/>
            <a:cxnLst/>
            <a:rect l="l" t="t" r="r" b="b"/>
            <a:pathLst>
              <a:path w="113" h="39" extrusionOk="0">
                <a:moveTo>
                  <a:pt x="113" y="1"/>
                </a:moveTo>
                <a:cubicBezTo>
                  <a:pt x="75" y="1"/>
                  <a:pt x="38" y="19"/>
                  <a:pt x="1" y="38"/>
                </a:cubicBezTo>
                <a:lnTo>
                  <a:pt x="113"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5"/>
          <p:cNvSpPr/>
          <p:nvPr/>
        </p:nvSpPr>
        <p:spPr>
          <a:xfrm rot="-2922322">
            <a:off x="8252472" y="2095253"/>
            <a:ext cx="1632" cy="1618"/>
          </a:xfrm>
          <a:custGeom>
            <a:avLst/>
            <a:gdLst/>
            <a:ahLst/>
            <a:cxnLst/>
            <a:rect l="l" t="t" r="r" b="b"/>
            <a:pathLst>
              <a:path w="20" h="20" extrusionOk="0">
                <a:moveTo>
                  <a:pt x="20" y="20"/>
                </a:moveTo>
                <a:cubicBezTo>
                  <a:pt x="20" y="20"/>
                  <a:pt x="1" y="1"/>
                  <a:pt x="1" y="1"/>
                </a:cubicBezTo>
                <a:lnTo>
                  <a:pt x="1"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5"/>
          <p:cNvSpPr/>
          <p:nvPr/>
        </p:nvSpPr>
        <p:spPr>
          <a:xfrm rot="-2922356">
            <a:off x="8000942" y="2360499"/>
            <a:ext cx="6202" cy="6147"/>
          </a:xfrm>
          <a:custGeom>
            <a:avLst/>
            <a:gdLst/>
            <a:ahLst/>
            <a:cxnLst/>
            <a:rect l="l" t="t" r="r" b="b"/>
            <a:pathLst>
              <a:path w="76" h="76" extrusionOk="0">
                <a:moveTo>
                  <a:pt x="75" y="0"/>
                </a:moveTo>
                <a:lnTo>
                  <a:pt x="75" y="0"/>
                </a:lnTo>
                <a:cubicBezTo>
                  <a:pt x="38" y="19"/>
                  <a:pt x="0" y="38"/>
                  <a:pt x="19" y="75"/>
                </a:cubicBezTo>
                <a:cubicBezTo>
                  <a:pt x="38" y="38"/>
                  <a:pt x="56" y="19"/>
                  <a:pt x="75"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5"/>
          <p:cNvSpPr/>
          <p:nvPr/>
        </p:nvSpPr>
        <p:spPr>
          <a:xfrm rot="-2922322">
            <a:off x="8090368" y="2201505"/>
            <a:ext cx="1551" cy="81"/>
          </a:xfrm>
          <a:custGeom>
            <a:avLst/>
            <a:gdLst/>
            <a:ahLst/>
            <a:cxnLst/>
            <a:rect l="l" t="t" r="r" b="b"/>
            <a:pathLst>
              <a:path w="19" h="1" extrusionOk="0">
                <a:moveTo>
                  <a:pt x="19" y="0"/>
                </a:moveTo>
                <a:lnTo>
                  <a:pt x="19" y="0"/>
                </a:lnTo>
                <a:lnTo>
                  <a:pt x="0"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5"/>
          <p:cNvSpPr/>
          <p:nvPr/>
        </p:nvSpPr>
        <p:spPr>
          <a:xfrm rot="-2922356">
            <a:off x="7999349" y="2349469"/>
            <a:ext cx="9222" cy="7684"/>
          </a:xfrm>
          <a:custGeom>
            <a:avLst/>
            <a:gdLst/>
            <a:ahLst/>
            <a:cxnLst/>
            <a:rect l="l" t="t" r="r" b="b"/>
            <a:pathLst>
              <a:path w="113" h="95" extrusionOk="0">
                <a:moveTo>
                  <a:pt x="113" y="1"/>
                </a:moveTo>
                <a:cubicBezTo>
                  <a:pt x="56" y="20"/>
                  <a:pt x="38" y="57"/>
                  <a:pt x="0" y="94"/>
                </a:cubicBezTo>
                <a:cubicBezTo>
                  <a:pt x="38" y="57"/>
                  <a:pt x="75" y="38"/>
                  <a:pt x="113"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5"/>
          <p:cNvSpPr/>
          <p:nvPr/>
        </p:nvSpPr>
        <p:spPr>
          <a:xfrm rot="-2922322">
            <a:off x="8254685" y="2238412"/>
            <a:ext cx="3183" cy="81"/>
          </a:xfrm>
          <a:custGeom>
            <a:avLst/>
            <a:gdLst/>
            <a:ahLst/>
            <a:cxnLst/>
            <a:rect l="l" t="t" r="r" b="b"/>
            <a:pathLst>
              <a:path w="39" h="1" extrusionOk="0">
                <a:moveTo>
                  <a:pt x="1" y="0"/>
                </a:moveTo>
                <a:lnTo>
                  <a:pt x="38" y="0"/>
                </a:lnTo>
                <a:lnTo>
                  <a:pt x="38"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5"/>
          <p:cNvSpPr/>
          <p:nvPr/>
        </p:nvSpPr>
        <p:spPr>
          <a:xfrm rot="-2922322">
            <a:off x="8257438" y="2234396"/>
            <a:ext cx="4734" cy="81"/>
          </a:xfrm>
          <a:custGeom>
            <a:avLst/>
            <a:gdLst/>
            <a:ahLst/>
            <a:cxnLst/>
            <a:rect l="l" t="t" r="r" b="b"/>
            <a:pathLst>
              <a:path w="58" h="1" extrusionOk="0">
                <a:moveTo>
                  <a:pt x="1" y="0"/>
                </a:moveTo>
                <a:lnTo>
                  <a:pt x="57" y="0"/>
                </a:lnTo>
                <a:cubicBezTo>
                  <a:pt x="38" y="0"/>
                  <a:pt x="20" y="0"/>
                  <a:pt x="1"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5"/>
          <p:cNvSpPr/>
          <p:nvPr/>
        </p:nvSpPr>
        <p:spPr>
          <a:xfrm rot="-2922322">
            <a:off x="8258244" y="2229722"/>
            <a:ext cx="7753" cy="1213"/>
          </a:xfrm>
          <a:custGeom>
            <a:avLst/>
            <a:gdLst/>
            <a:ahLst/>
            <a:cxnLst/>
            <a:rect l="l" t="t" r="r" b="b"/>
            <a:pathLst>
              <a:path w="95" h="15" extrusionOk="0">
                <a:moveTo>
                  <a:pt x="0" y="1"/>
                </a:moveTo>
                <a:cubicBezTo>
                  <a:pt x="28" y="10"/>
                  <a:pt x="47" y="15"/>
                  <a:pt x="61" y="15"/>
                </a:cubicBezTo>
                <a:cubicBezTo>
                  <a:pt x="75" y="15"/>
                  <a:pt x="85" y="10"/>
                  <a:pt x="94"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5"/>
          <p:cNvSpPr/>
          <p:nvPr/>
        </p:nvSpPr>
        <p:spPr>
          <a:xfrm rot="-2922322">
            <a:off x="8185085" y="2211071"/>
            <a:ext cx="1632" cy="1618"/>
          </a:xfrm>
          <a:custGeom>
            <a:avLst/>
            <a:gdLst/>
            <a:ahLst/>
            <a:cxnLst/>
            <a:rect l="l" t="t" r="r" b="b"/>
            <a:pathLst>
              <a:path w="20" h="20" extrusionOk="0">
                <a:moveTo>
                  <a:pt x="19" y="0"/>
                </a:moveTo>
                <a:cubicBezTo>
                  <a:pt x="19" y="0"/>
                  <a:pt x="0" y="19"/>
                  <a:pt x="19" y="19"/>
                </a:cubicBezTo>
                <a:lnTo>
                  <a:pt x="19" y="0"/>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5"/>
          <p:cNvSpPr/>
          <p:nvPr/>
        </p:nvSpPr>
        <p:spPr>
          <a:xfrm rot="-2922322">
            <a:off x="8175737" y="2191888"/>
            <a:ext cx="19913" cy="15206"/>
          </a:xfrm>
          <a:custGeom>
            <a:avLst/>
            <a:gdLst/>
            <a:ahLst/>
            <a:cxnLst/>
            <a:rect l="l" t="t" r="r" b="b"/>
            <a:pathLst>
              <a:path w="244" h="188" extrusionOk="0">
                <a:moveTo>
                  <a:pt x="244" y="0"/>
                </a:moveTo>
                <a:cubicBezTo>
                  <a:pt x="206" y="0"/>
                  <a:pt x="169" y="19"/>
                  <a:pt x="131" y="38"/>
                </a:cubicBezTo>
                <a:cubicBezTo>
                  <a:pt x="75" y="75"/>
                  <a:pt x="38" y="112"/>
                  <a:pt x="0" y="169"/>
                </a:cubicBezTo>
                <a:lnTo>
                  <a:pt x="0" y="187"/>
                </a:lnTo>
                <a:cubicBezTo>
                  <a:pt x="0" y="150"/>
                  <a:pt x="57" y="112"/>
                  <a:pt x="113" y="75"/>
                </a:cubicBezTo>
                <a:cubicBezTo>
                  <a:pt x="169" y="38"/>
                  <a:pt x="244" y="19"/>
                  <a:pt x="244"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5"/>
          <p:cNvSpPr/>
          <p:nvPr/>
        </p:nvSpPr>
        <p:spPr>
          <a:xfrm rot="-2922322">
            <a:off x="8212541" y="2113101"/>
            <a:ext cx="26034" cy="10677"/>
          </a:xfrm>
          <a:custGeom>
            <a:avLst/>
            <a:gdLst/>
            <a:ahLst/>
            <a:cxnLst/>
            <a:rect l="l" t="t" r="r" b="b"/>
            <a:pathLst>
              <a:path w="319" h="132" extrusionOk="0">
                <a:moveTo>
                  <a:pt x="244" y="1"/>
                </a:moveTo>
                <a:cubicBezTo>
                  <a:pt x="188" y="20"/>
                  <a:pt x="113" y="38"/>
                  <a:pt x="57" y="57"/>
                </a:cubicBezTo>
                <a:cubicBezTo>
                  <a:pt x="94" y="57"/>
                  <a:pt x="150" y="76"/>
                  <a:pt x="75" y="132"/>
                </a:cubicBezTo>
                <a:cubicBezTo>
                  <a:pt x="319" y="95"/>
                  <a:pt x="0" y="95"/>
                  <a:pt x="244"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5"/>
          <p:cNvSpPr/>
          <p:nvPr/>
        </p:nvSpPr>
        <p:spPr>
          <a:xfrm rot="-2922322">
            <a:off x="8227028" y="2108611"/>
            <a:ext cx="5794" cy="4934"/>
          </a:xfrm>
          <a:custGeom>
            <a:avLst/>
            <a:gdLst/>
            <a:ahLst/>
            <a:cxnLst/>
            <a:rect l="l" t="t" r="r" b="b"/>
            <a:pathLst>
              <a:path w="71" h="61" extrusionOk="0">
                <a:moveTo>
                  <a:pt x="55" y="1"/>
                </a:moveTo>
                <a:cubicBezTo>
                  <a:pt x="45" y="1"/>
                  <a:pt x="30" y="8"/>
                  <a:pt x="22" y="8"/>
                </a:cubicBezTo>
                <a:cubicBezTo>
                  <a:pt x="19" y="8"/>
                  <a:pt x="17" y="7"/>
                  <a:pt x="17" y="4"/>
                </a:cubicBezTo>
                <a:cubicBezTo>
                  <a:pt x="5" y="40"/>
                  <a:pt x="0" y="61"/>
                  <a:pt x="14" y="61"/>
                </a:cubicBezTo>
                <a:cubicBezTo>
                  <a:pt x="22" y="61"/>
                  <a:pt x="34" y="54"/>
                  <a:pt x="54" y="41"/>
                </a:cubicBezTo>
                <a:cubicBezTo>
                  <a:pt x="70" y="9"/>
                  <a:pt x="66" y="1"/>
                  <a:pt x="55"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5"/>
          <p:cNvSpPr/>
          <p:nvPr/>
        </p:nvSpPr>
        <p:spPr>
          <a:xfrm rot="-2922356">
            <a:off x="8061570" y="2513793"/>
            <a:ext cx="6202" cy="2750"/>
          </a:xfrm>
          <a:custGeom>
            <a:avLst/>
            <a:gdLst/>
            <a:ahLst/>
            <a:cxnLst/>
            <a:rect l="l" t="t" r="r" b="b"/>
            <a:pathLst>
              <a:path w="76" h="34" extrusionOk="0">
                <a:moveTo>
                  <a:pt x="60" y="0"/>
                </a:moveTo>
                <a:cubicBezTo>
                  <a:pt x="50" y="0"/>
                  <a:pt x="38" y="33"/>
                  <a:pt x="0" y="33"/>
                </a:cubicBezTo>
                <a:lnTo>
                  <a:pt x="75" y="33"/>
                </a:lnTo>
                <a:cubicBezTo>
                  <a:pt x="69" y="8"/>
                  <a:pt x="65" y="0"/>
                  <a:pt x="60" y="0"/>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5"/>
          <p:cNvSpPr/>
          <p:nvPr/>
        </p:nvSpPr>
        <p:spPr>
          <a:xfrm rot="-2922356">
            <a:off x="8003868" y="2473057"/>
            <a:ext cx="6202" cy="10677"/>
          </a:xfrm>
          <a:custGeom>
            <a:avLst/>
            <a:gdLst/>
            <a:ahLst/>
            <a:cxnLst/>
            <a:rect l="l" t="t" r="r" b="b"/>
            <a:pathLst>
              <a:path w="76" h="132" extrusionOk="0">
                <a:moveTo>
                  <a:pt x="75" y="1"/>
                </a:moveTo>
                <a:lnTo>
                  <a:pt x="0" y="57"/>
                </a:lnTo>
                <a:lnTo>
                  <a:pt x="38" y="132"/>
                </a:lnTo>
                <a:cubicBezTo>
                  <a:pt x="56" y="76"/>
                  <a:pt x="75" y="38"/>
                  <a:pt x="75"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5"/>
          <p:cNvSpPr/>
          <p:nvPr/>
        </p:nvSpPr>
        <p:spPr>
          <a:xfrm rot="-2922356">
            <a:off x="8029449" y="2419360"/>
            <a:ext cx="7753" cy="7684"/>
          </a:xfrm>
          <a:custGeom>
            <a:avLst/>
            <a:gdLst/>
            <a:ahLst/>
            <a:cxnLst/>
            <a:rect l="l" t="t" r="r" b="b"/>
            <a:pathLst>
              <a:path w="95" h="95" extrusionOk="0">
                <a:moveTo>
                  <a:pt x="20" y="75"/>
                </a:moveTo>
                <a:lnTo>
                  <a:pt x="1" y="94"/>
                </a:lnTo>
                <a:lnTo>
                  <a:pt x="95" y="1"/>
                </a:ln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5"/>
          <p:cNvSpPr/>
          <p:nvPr/>
        </p:nvSpPr>
        <p:spPr>
          <a:xfrm rot="-2922356">
            <a:off x="7860326" y="2529016"/>
            <a:ext cx="6202" cy="12214"/>
          </a:xfrm>
          <a:custGeom>
            <a:avLst/>
            <a:gdLst/>
            <a:ahLst/>
            <a:cxnLst/>
            <a:rect l="l" t="t" r="r" b="b"/>
            <a:pathLst>
              <a:path w="76" h="151" extrusionOk="0">
                <a:moveTo>
                  <a:pt x="76" y="1"/>
                </a:moveTo>
                <a:lnTo>
                  <a:pt x="76" y="1"/>
                </a:lnTo>
                <a:cubicBezTo>
                  <a:pt x="38" y="57"/>
                  <a:pt x="1" y="113"/>
                  <a:pt x="1" y="150"/>
                </a:cubicBezTo>
                <a:cubicBezTo>
                  <a:pt x="57" y="113"/>
                  <a:pt x="76" y="57"/>
                  <a:pt x="76" y="1"/>
                </a:cubicBezTo>
                <a:close/>
              </a:path>
            </a:pathLst>
          </a:custGeom>
          <a:solidFill>
            <a:srgbClr val="F8C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55"/>
          <p:cNvGrpSpPr/>
          <p:nvPr/>
        </p:nvGrpSpPr>
        <p:grpSpPr>
          <a:xfrm>
            <a:off x="3021221" y="4684134"/>
            <a:ext cx="407564" cy="371251"/>
            <a:chOff x="411800" y="3864050"/>
            <a:chExt cx="141875" cy="129225"/>
          </a:xfrm>
        </p:grpSpPr>
        <p:sp>
          <p:nvSpPr>
            <p:cNvPr id="1532" name="Google Shape;1532;p55"/>
            <p:cNvSpPr/>
            <p:nvPr/>
          </p:nvSpPr>
          <p:spPr>
            <a:xfrm>
              <a:off x="411800" y="3889325"/>
              <a:ext cx="130650" cy="103950"/>
            </a:xfrm>
            <a:custGeom>
              <a:avLst/>
              <a:gdLst/>
              <a:ahLst/>
              <a:cxnLst/>
              <a:rect l="l" t="t" r="r" b="b"/>
              <a:pathLst>
                <a:path w="5226" h="4158" extrusionOk="0">
                  <a:moveTo>
                    <a:pt x="1255" y="1"/>
                  </a:moveTo>
                  <a:lnTo>
                    <a:pt x="1" y="956"/>
                  </a:lnTo>
                  <a:lnTo>
                    <a:pt x="3896" y="4158"/>
                  </a:lnTo>
                  <a:lnTo>
                    <a:pt x="5225" y="3278"/>
                  </a:lnTo>
                  <a:lnTo>
                    <a:pt x="1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5"/>
            <p:cNvSpPr/>
            <p:nvPr/>
          </p:nvSpPr>
          <p:spPr>
            <a:xfrm>
              <a:off x="443175" y="3864050"/>
              <a:ext cx="110500" cy="107225"/>
            </a:xfrm>
            <a:custGeom>
              <a:avLst/>
              <a:gdLst/>
              <a:ahLst/>
              <a:cxnLst/>
              <a:rect l="l" t="t" r="r" b="b"/>
              <a:pathLst>
                <a:path w="4420" h="4289" extrusionOk="0">
                  <a:moveTo>
                    <a:pt x="525" y="0"/>
                  </a:moveTo>
                  <a:lnTo>
                    <a:pt x="0" y="1012"/>
                  </a:lnTo>
                  <a:lnTo>
                    <a:pt x="3970" y="4289"/>
                  </a:lnTo>
                  <a:lnTo>
                    <a:pt x="4420" y="3221"/>
                  </a:lnTo>
                  <a:lnTo>
                    <a:pt x="5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5"/>
            <p:cNvSpPr/>
            <p:nvPr/>
          </p:nvSpPr>
          <p:spPr>
            <a:xfrm>
              <a:off x="411800" y="3864050"/>
              <a:ext cx="44500" cy="49175"/>
            </a:xfrm>
            <a:custGeom>
              <a:avLst/>
              <a:gdLst/>
              <a:ahLst/>
              <a:cxnLst/>
              <a:rect l="l" t="t" r="r" b="b"/>
              <a:pathLst>
                <a:path w="1780" h="1967" extrusionOk="0">
                  <a:moveTo>
                    <a:pt x="1780" y="0"/>
                  </a:moveTo>
                  <a:lnTo>
                    <a:pt x="506" y="937"/>
                  </a:lnTo>
                  <a:lnTo>
                    <a:pt x="1" y="1967"/>
                  </a:lnTo>
                  <a:lnTo>
                    <a:pt x="1255" y="1012"/>
                  </a:lnTo>
                  <a:lnTo>
                    <a:pt x="17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5"/>
            <p:cNvSpPr/>
            <p:nvPr/>
          </p:nvSpPr>
          <p:spPr>
            <a:xfrm>
              <a:off x="420225" y="3895400"/>
              <a:ext cx="88050" cy="70250"/>
            </a:xfrm>
            <a:custGeom>
              <a:avLst/>
              <a:gdLst/>
              <a:ahLst/>
              <a:cxnLst/>
              <a:rect l="l" t="t" r="r" b="b"/>
              <a:pathLst>
                <a:path w="3522" h="2810" extrusionOk="0">
                  <a:moveTo>
                    <a:pt x="1199" y="1"/>
                  </a:moveTo>
                  <a:lnTo>
                    <a:pt x="1" y="975"/>
                  </a:lnTo>
                  <a:lnTo>
                    <a:pt x="2210" y="2810"/>
                  </a:lnTo>
                  <a:lnTo>
                    <a:pt x="3521" y="1911"/>
                  </a:lnTo>
                  <a:lnTo>
                    <a:pt x="11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1536;p55"/>
            <p:cNvSpPr/>
            <p:nvPr/>
          </p:nvSpPr>
          <p:spPr>
            <a:xfrm>
              <a:off x="450200" y="3868725"/>
              <a:ext cx="69775" cy="74475"/>
            </a:xfrm>
            <a:custGeom>
              <a:avLst/>
              <a:gdLst/>
              <a:ahLst/>
              <a:cxnLst/>
              <a:rect l="l" t="t" r="r" b="b"/>
              <a:pathLst>
                <a:path w="2791" h="2979" extrusionOk="0">
                  <a:moveTo>
                    <a:pt x="468" y="1"/>
                  </a:moveTo>
                  <a:lnTo>
                    <a:pt x="0" y="1068"/>
                  </a:lnTo>
                  <a:lnTo>
                    <a:pt x="2322" y="2978"/>
                  </a:lnTo>
                  <a:lnTo>
                    <a:pt x="2790" y="1911"/>
                  </a:lnTo>
                  <a:lnTo>
                    <a:pt x="468" y="1"/>
                  </a:lnTo>
                  <a:close/>
                </a:path>
              </a:pathLst>
            </a:custGeom>
            <a:solidFill>
              <a:srgbClr val="D99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37" name="Google Shape;1537;p55"/>
          <p:cNvGrpSpPr/>
          <p:nvPr/>
        </p:nvGrpSpPr>
        <p:grpSpPr>
          <a:xfrm>
            <a:off x="936818" y="4627512"/>
            <a:ext cx="918511" cy="455884"/>
            <a:chOff x="515275" y="3653475"/>
            <a:chExt cx="287475" cy="142700"/>
          </a:xfrm>
        </p:grpSpPr>
        <p:sp>
          <p:nvSpPr>
            <p:cNvPr id="1538" name="Google Shape;1538;p55"/>
            <p:cNvSpPr/>
            <p:nvPr/>
          </p:nvSpPr>
          <p:spPr>
            <a:xfrm>
              <a:off x="547100" y="3666475"/>
              <a:ext cx="223350" cy="129700"/>
            </a:xfrm>
            <a:custGeom>
              <a:avLst/>
              <a:gdLst/>
              <a:ahLst/>
              <a:cxnLst/>
              <a:rect l="l" t="t" r="r" b="b"/>
              <a:pathLst>
                <a:path w="8934" h="5188" extrusionOk="0">
                  <a:moveTo>
                    <a:pt x="8259" y="1"/>
                  </a:moveTo>
                  <a:lnTo>
                    <a:pt x="1" y="3615"/>
                  </a:lnTo>
                  <a:lnTo>
                    <a:pt x="675" y="5188"/>
                  </a:lnTo>
                  <a:lnTo>
                    <a:pt x="8933" y="1574"/>
                  </a:lnTo>
                  <a:lnTo>
                    <a:pt x="8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5"/>
            <p:cNvSpPr/>
            <p:nvPr/>
          </p:nvSpPr>
          <p:spPr>
            <a:xfrm>
              <a:off x="515275" y="3757300"/>
              <a:ext cx="48700" cy="38875"/>
            </a:xfrm>
            <a:custGeom>
              <a:avLst/>
              <a:gdLst/>
              <a:ahLst/>
              <a:cxnLst/>
              <a:rect l="l" t="t" r="r" b="b"/>
              <a:pathLst>
                <a:path w="1948" h="1555" extrusionOk="0">
                  <a:moveTo>
                    <a:pt x="1274" y="1"/>
                  </a:moveTo>
                  <a:lnTo>
                    <a:pt x="0" y="1274"/>
                  </a:lnTo>
                  <a:lnTo>
                    <a:pt x="75" y="1443"/>
                  </a:lnTo>
                  <a:lnTo>
                    <a:pt x="1948" y="1555"/>
                  </a:lnTo>
                  <a:lnTo>
                    <a:pt x="1274" y="1"/>
                  </a:lnTo>
                  <a:close/>
                </a:path>
              </a:pathLst>
            </a:custGeom>
            <a:solidFill>
              <a:srgbClr val="FBD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5"/>
            <p:cNvSpPr/>
            <p:nvPr/>
          </p:nvSpPr>
          <p:spPr>
            <a:xfrm>
              <a:off x="515275" y="3776025"/>
              <a:ext cx="21075" cy="18750"/>
            </a:xfrm>
            <a:custGeom>
              <a:avLst/>
              <a:gdLst/>
              <a:ahLst/>
              <a:cxnLst/>
              <a:rect l="l" t="t" r="r" b="b"/>
              <a:pathLst>
                <a:path w="843" h="750" extrusionOk="0">
                  <a:moveTo>
                    <a:pt x="506" y="1"/>
                  </a:moveTo>
                  <a:lnTo>
                    <a:pt x="0" y="525"/>
                  </a:lnTo>
                  <a:lnTo>
                    <a:pt x="75" y="694"/>
                  </a:lnTo>
                  <a:lnTo>
                    <a:pt x="843" y="750"/>
                  </a:lnTo>
                  <a:cubicBezTo>
                    <a:pt x="749" y="488"/>
                    <a:pt x="656" y="244"/>
                    <a:pt x="506" y="1"/>
                  </a:cubicBezTo>
                  <a:close/>
                </a:path>
              </a:pathLst>
            </a:custGeom>
            <a:solidFill>
              <a:srgbClr val="485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5"/>
            <p:cNvSpPr/>
            <p:nvPr/>
          </p:nvSpPr>
          <p:spPr>
            <a:xfrm>
              <a:off x="758250" y="3653475"/>
              <a:ext cx="44500" cy="50475"/>
            </a:xfrm>
            <a:custGeom>
              <a:avLst/>
              <a:gdLst/>
              <a:ahLst/>
              <a:cxnLst/>
              <a:rect l="l" t="t" r="r" b="b"/>
              <a:pathLst>
                <a:path w="1780" h="2019" extrusionOk="0">
                  <a:moveTo>
                    <a:pt x="1052" y="0"/>
                  </a:moveTo>
                  <a:cubicBezTo>
                    <a:pt x="1033" y="0"/>
                    <a:pt x="1013" y="5"/>
                    <a:pt x="993" y="15"/>
                  </a:cubicBezTo>
                  <a:lnTo>
                    <a:pt x="0" y="446"/>
                  </a:lnTo>
                  <a:lnTo>
                    <a:pt x="693" y="2019"/>
                  </a:lnTo>
                  <a:lnTo>
                    <a:pt x="1686" y="1569"/>
                  </a:lnTo>
                  <a:cubicBezTo>
                    <a:pt x="1742" y="1551"/>
                    <a:pt x="1779" y="1476"/>
                    <a:pt x="1761" y="1420"/>
                  </a:cubicBezTo>
                  <a:lnTo>
                    <a:pt x="1161" y="90"/>
                  </a:lnTo>
                  <a:cubicBezTo>
                    <a:pt x="1148" y="35"/>
                    <a:pt x="1104"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5"/>
            <p:cNvSpPr/>
            <p:nvPr/>
          </p:nvSpPr>
          <p:spPr>
            <a:xfrm>
              <a:off x="753575" y="3663200"/>
              <a:ext cx="25300" cy="42625"/>
            </a:xfrm>
            <a:custGeom>
              <a:avLst/>
              <a:gdLst/>
              <a:ahLst/>
              <a:cxnLst/>
              <a:rect l="l" t="t" r="r" b="b"/>
              <a:pathLst>
                <a:path w="1012" h="1705" extrusionOk="0">
                  <a:moveTo>
                    <a:pt x="318" y="1"/>
                  </a:moveTo>
                  <a:lnTo>
                    <a:pt x="0" y="150"/>
                  </a:lnTo>
                  <a:lnTo>
                    <a:pt x="674" y="1705"/>
                  </a:lnTo>
                  <a:lnTo>
                    <a:pt x="1011" y="1574"/>
                  </a:lnTo>
                  <a:lnTo>
                    <a:pt x="318" y="1"/>
                  </a:lnTo>
                  <a:close/>
                </a:path>
              </a:pathLst>
            </a:custGeom>
            <a:solidFill>
              <a:srgbClr val="9CA1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5"/>
            <p:cNvSpPr/>
            <p:nvPr/>
          </p:nvSpPr>
          <p:spPr>
            <a:xfrm>
              <a:off x="754975" y="3665075"/>
              <a:ext cx="19675" cy="40275"/>
            </a:xfrm>
            <a:custGeom>
              <a:avLst/>
              <a:gdLst/>
              <a:ahLst/>
              <a:cxnLst/>
              <a:rect l="l" t="t" r="r" b="b"/>
              <a:pathLst>
                <a:path w="787" h="1611" extrusionOk="0">
                  <a:moveTo>
                    <a:pt x="113" y="0"/>
                  </a:moveTo>
                  <a:lnTo>
                    <a:pt x="0" y="38"/>
                  </a:lnTo>
                  <a:lnTo>
                    <a:pt x="693" y="1611"/>
                  </a:lnTo>
                  <a:lnTo>
                    <a:pt x="787" y="1555"/>
                  </a:lnTo>
                  <a:lnTo>
                    <a:pt x="113" y="0"/>
                  </a:lnTo>
                  <a:close/>
                </a:path>
              </a:pathLst>
            </a:custGeom>
            <a:solidFill>
              <a:srgbClr val="798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5"/>
            <p:cNvSpPr/>
            <p:nvPr/>
          </p:nvSpPr>
          <p:spPr>
            <a:xfrm>
              <a:off x="759175" y="3663200"/>
              <a:ext cx="19700" cy="40300"/>
            </a:xfrm>
            <a:custGeom>
              <a:avLst/>
              <a:gdLst/>
              <a:ahLst/>
              <a:cxnLst/>
              <a:rect l="l" t="t" r="r" b="b"/>
              <a:pathLst>
                <a:path w="788" h="1612" extrusionOk="0">
                  <a:moveTo>
                    <a:pt x="113" y="1"/>
                  </a:moveTo>
                  <a:lnTo>
                    <a:pt x="1" y="38"/>
                  </a:lnTo>
                  <a:lnTo>
                    <a:pt x="694" y="1611"/>
                  </a:lnTo>
                  <a:lnTo>
                    <a:pt x="787" y="1555"/>
                  </a:lnTo>
                  <a:lnTo>
                    <a:pt x="113" y="1"/>
                  </a:lnTo>
                  <a:close/>
                </a:path>
              </a:pathLst>
            </a:custGeom>
            <a:solidFill>
              <a:srgbClr val="798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5"/>
            <p:cNvSpPr/>
            <p:nvPr/>
          </p:nvSpPr>
          <p:spPr>
            <a:xfrm>
              <a:off x="551775" y="3678175"/>
              <a:ext cx="214450" cy="106300"/>
            </a:xfrm>
            <a:custGeom>
              <a:avLst/>
              <a:gdLst/>
              <a:ahLst/>
              <a:cxnLst/>
              <a:rect l="l" t="t" r="r" b="b"/>
              <a:pathLst>
                <a:path w="8578" h="4252" extrusionOk="0">
                  <a:moveTo>
                    <a:pt x="8278" y="1"/>
                  </a:moveTo>
                  <a:lnTo>
                    <a:pt x="1" y="3596"/>
                  </a:lnTo>
                  <a:lnTo>
                    <a:pt x="282" y="4252"/>
                  </a:lnTo>
                  <a:lnTo>
                    <a:pt x="8578" y="694"/>
                  </a:lnTo>
                  <a:lnTo>
                    <a:pt x="82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55"/>
          <p:cNvGrpSpPr/>
          <p:nvPr/>
        </p:nvGrpSpPr>
        <p:grpSpPr>
          <a:xfrm rot="574520">
            <a:off x="6990834" y="4401273"/>
            <a:ext cx="1050106" cy="1009588"/>
            <a:chOff x="8247740" y="1875998"/>
            <a:chExt cx="954531" cy="917701"/>
          </a:xfrm>
        </p:grpSpPr>
        <p:sp>
          <p:nvSpPr>
            <p:cNvPr id="1547" name="Google Shape;1547;p55"/>
            <p:cNvSpPr/>
            <p:nvPr/>
          </p:nvSpPr>
          <p:spPr>
            <a:xfrm rot="-2922356">
              <a:off x="8506409" y="1890225"/>
              <a:ext cx="437194" cy="889248"/>
            </a:xfrm>
            <a:custGeom>
              <a:avLst/>
              <a:gdLst/>
              <a:ahLst/>
              <a:cxnLst/>
              <a:rect l="l" t="t" r="r" b="b"/>
              <a:pathLst>
                <a:path w="5357" h="10994" extrusionOk="0">
                  <a:moveTo>
                    <a:pt x="488" y="1"/>
                  </a:moveTo>
                  <a:lnTo>
                    <a:pt x="1" y="188"/>
                  </a:lnTo>
                  <a:lnTo>
                    <a:pt x="413" y="2585"/>
                  </a:lnTo>
                  <a:lnTo>
                    <a:pt x="3859" y="10993"/>
                  </a:lnTo>
                  <a:lnTo>
                    <a:pt x="5357" y="10375"/>
                  </a:lnTo>
                  <a:lnTo>
                    <a:pt x="1911" y="1948"/>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8" name="Google Shape;1548;p55"/>
            <p:cNvSpPr/>
            <p:nvPr/>
          </p:nvSpPr>
          <p:spPr>
            <a:xfrm rot="-2922356">
              <a:off x="8430750" y="2237296"/>
              <a:ext cx="131476" cy="68186"/>
            </a:xfrm>
            <a:custGeom>
              <a:avLst/>
              <a:gdLst/>
              <a:ahLst/>
              <a:cxnLst/>
              <a:rect l="l" t="t" r="r" b="b"/>
              <a:pathLst>
                <a:path w="1611" h="843" extrusionOk="0">
                  <a:moveTo>
                    <a:pt x="1517" y="0"/>
                  </a:moveTo>
                  <a:lnTo>
                    <a:pt x="0" y="618"/>
                  </a:lnTo>
                  <a:lnTo>
                    <a:pt x="94" y="843"/>
                  </a:lnTo>
                  <a:lnTo>
                    <a:pt x="1611" y="225"/>
                  </a:lnTo>
                  <a:lnTo>
                    <a:pt x="1517" y="0"/>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5"/>
            <p:cNvSpPr/>
            <p:nvPr/>
          </p:nvSpPr>
          <p:spPr>
            <a:xfrm rot="-2922356">
              <a:off x="8465320" y="2248786"/>
              <a:ext cx="131558" cy="69723"/>
            </a:xfrm>
            <a:custGeom>
              <a:avLst/>
              <a:gdLst/>
              <a:ahLst/>
              <a:cxnLst/>
              <a:rect l="l" t="t" r="r" b="b"/>
              <a:pathLst>
                <a:path w="1612" h="862" extrusionOk="0">
                  <a:moveTo>
                    <a:pt x="1518" y="0"/>
                  </a:moveTo>
                  <a:lnTo>
                    <a:pt x="1" y="618"/>
                  </a:lnTo>
                  <a:lnTo>
                    <a:pt x="94" y="862"/>
                  </a:lnTo>
                  <a:lnTo>
                    <a:pt x="1611" y="225"/>
                  </a:lnTo>
                  <a:lnTo>
                    <a:pt x="1518" y="0"/>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5"/>
            <p:cNvSpPr/>
            <p:nvPr/>
          </p:nvSpPr>
          <p:spPr>
            <a:xfrm rot="-2922356">
              <a:off x="8988966" y="2428365"/>
              <a:ext cx="131558" cy="69804"/>
            </a:xfrm>
            <a:custGeom>
              <a:avLst/>
              <a:gdLst/>
              <a:ahLst/>
              <a:cxnLst/>
              <a:rect l="l" t="t" r="r" b="b"/>
              <a:pathLst>
                <a:path w="1612" h="863" extrusionOk="0">
                  <a:moveTo>
                    <a:pt x="1518" y="1"/>
                  </a:moveTo>
                  <a:lnTo>
                    <a:pt x="1" y="637"/>
                  </a:lnTo>
                  <a:lnTo>
                    <a:pt x="94" y="862"/>
                  </a:lnTo>
                  <a:lnTo>
                    <a:pt x="1611" y="244"/>
                  </a:lnTo>
                  <a:lnTo>
                    <a:pt x="1518" y="1"/>
                  </a:lnTo>
                  <a:close/>
                </a:path>
              </a:pathLst>
            </a:custGeom>
            <a:solidFill>
              <a:srgbClr val="E3A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55"/>
          <p:cNvGrpSpPr/>
          <p:nvPr/>
        </p:nvGrpSpPr>
        <p:grpSpPr>
          <a:xfrm rot="2700000">
            <a:off x="5454961" y="4070709"/>
            <a:ext cx="281031" cy="1113605"/>
            <a:chOff x="3608950" y="238125"/>
            <a:chExt cx="598550" cy="2371800"/>
          </a:xfrm>
        </p:grpSpPr>
        <p:sp>
          <p:nvSpPr>
            <p:cNvPr id="1552" name="Google Shape;1552;p55"/>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5"/>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5"/>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5"/>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5"/>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5"/>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5"/>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9" name="Google Shape;1559;p55"/>
          <p:cNvSpPr/>
          <p:nvPr/>
        </p:nvSpPr>
        <p:spPr>
          <a:xfrm>
            <a:off x="200300" y="-3615700"/>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5"/>
          <p:cNvSpPr/>
          <p:nvPr/>
        </p:nvSpPr>
        <p:spPr>
          <a:xfrm>
            <a:off x="8750138" y="-3669850"/>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aveikslėlis 4">
            <a:extLst>
              <a:ext uri="{FF2B5EF4-FFF2-40B4-BE49-F238E27FC236}">
                <a16:creationId xmlns:a16="http://schemas.microsoft.com/office/drawing/2014/main" id="{9B39B8A3-2C1E-486B-9F17-7B561E482A70}"/>
              </a:ext>
            </a:extLst>
          </p:cNvPr>
          <p:cNvPicPr>
            <a:picLocks noChangeAspect="1"/>
          </p:cNvPicPr>
          <p:nvPr/>
        </p:nvPicPr>
        <p:blipFill rotWithShape="1">
          <a:blip r:embed="rId3"/>
          <a:srcRect t="14561" b="12091"/>
          <a:stretch/>
        </p:blipFill>
        <p:spPr>
          <a:xfrm>
            <a:off x="2553193" y="302035"/>
            <a:ext cx="2018807" cy="2078207"/>
          </a:xfrm>
          <a:prstGeom prst="rect">
            <a:avLst/>
          </a:prstGeom>
        </p:spPr>
      </p:pic>
      <p:pic>
        <p:nvPicPr>
          <p:cNvPr id="7" name="Paveikslėlis 6">
            <a:extLst>
              <a:ext uri="{FF2B5EF4-FFF2-40B4-BE49-F238E27FC236}">
                <a16:creationId xmlns:a16="http://schemas.microsoft.com/office/drawing/2014/main" id="{1B1E7AE6-8A1A-42AE-8EB5-0D2DFF278E7A}"/>
              </a:ext>
            </a:extLst>
          </p:cNvPr>
          <p:cNvPicPr>
            <a:picLocks noChangeAspect="1"/>
          </p:cNvPicPr>
          <p:nvPr/>
        </p:nvPicPr>
        <p:blipFill rotWithShape="1">
          <a:blip r:embed="rId4"/>
          <a:srcRect l="822" t="8231" r="-822" b="4501"/>
          <a:stretch/>
        </p:blipFill>
        <p:spPr>
          <a:xfrm>
            <a:off x="334857" y="2519734"/>
            <a:ext cx="1721426" cy="2140097"/>
          </a:xfrm>
          <a:prstGeom prst="rect">
            <a:avLst/>
          </a:prstGeom>
        </p:spPr>
      </p:pic>
      <p:pic>
        <p:nvPicPr>
          <p:cNvPr id="9" name="Paveikslėlis 8">
            <a:extLst>
              <a:ext uri="{FF2B5EF4-FFF2-40B4-BE49-F238E27FC236}">
                <a16:creationId xmlns:a16="http://schemas.microsoft.com/office/drawing/2014/main" id="{EEF2B06D-66C6-47C3-BEDE-C03061905909}"/>
              </a:ext>
            </a:extLst>
          </p:cNvPr>
          <p:cNvPicPr>
            <a:picLocks noChangeAspect="1"/>
          </p:cNvPicPr>
          <p:nvPr/>
        </p:nvPicPr>
        <p:blipFill rotWithShape="1">
          <a:blip r:embed="rId5"/>
          <a:srcRect r="4044"/>
          <a:stretch/>
        </p:blipFill>
        <p:spPr>
          <a:xfrm>
            <a:off x="2212092" y="2503329"/>
            <a:ext cx="2394794" cy="1705319"/>
          </a:xfrm>
          <a:prstGeom prst="rect">
            <a:avLst/>
          </a:prstGeom>
        </p:spPr>
      </p:pic>
      <p:pic>
        <p:nvPicPr>
          <p:cNvPr id="11" name="Paveikslėlis 10">
            <a:extLst>
              <a:ext uri="{FF2B5EF4-FFF2-40B4-BE49-F238E27FC236}">
                <a16:creationId xmlns:a16="http://schemas.microsoft.com/office/drawing/2014/main" id="{51EA5D0D-9F49-4A0B-8F53-A0FB04E90510}"/>
              </a:ext>
            </a:extLst>
          </p:cNvPr>
          <p:cNvPicPr>
            <a:picLocks noChangeAspect="1"/>
          </p:cNvPicPr>
          <p:nvPr/>
        </p:nvPicPr>
        <p:blipFill>
          <a:blip r:embed="rId6"/>
          <a:stretch>
            <a:fillRect/>
          </a:stretch>
        </p:blipFill>
        <p:spPr>
          <a:xfrm>
            <a:off x="4918325" y="280403"/>
            <a:ext cx="1594448" cy="2125931"/>
          </a:xfrm>
          <a:prstGeom prst="rect">
            <a:avLst/>
          </a:prstGeom>
        </p:spPr>
      </p:pic>
      <p:pic>
        <p:nvPicPr>
          <p:cNvPr id="13" name="Paveikslėlis 12">
            <a:extLst>
              <a:ext uri="{FF2B5EF4-FFF2-40B4-BE49-F238E27FC236}">
                <a16:creationId xmlns:a16="http://schemas.microsoft.com/office/drawing/2014/main" id="{838D7325-B7DF-4D54-82A8-4C36C8EDA456}"/>
              </a:ext>
            </a:extLst>
          </p:cNvPr>
          <p:cNvPicPr>
            <a:picLocks noChangeAspect="1"/>
          </p:cNvPicPr>
          <p:nvPr/>
        </p:nvPicPr>
        <p:blipFill rotWithShape="1">
          <a:blip r:embed="rId7"/>
          <a:srcRect l="29138" r="13792"/>
          <a:stretch/>
        </p:blipFill>
        <p:spPr>
          <a:xfrm>
            <a:off x="7099388" y="2550204"/>
            <a:ext cx="1621548" cy="2131016"/>
          </a:xfrm>
          <a:prstGeom prst="rect">
            <a:avLst/>
          </a:prstGeom>
        </p:spPr>
      </p:pic>
      <p:pic>
        <p:nvPicPr>
          <p:cNvPr id="15" name="Paveikslėlis 14">
            <a:extLst>
              <a:ext uri="{FF2B5EF4-FFF2-40B4-BE49-F238E27FC236}">
                <a16:creationId xmlns:a16="http://schemas.microsoft.com/office/drawing/2014/main" id="{A215DCE2-3496-4AAC-81E9-286242F3BE81}"/>
              </a:ext>
            </a:extLst>
          </p:cNvPr>
          <p:cNvPicPr>
            <a:picLocks noChangeAspect="1"/>
          </p:cNvPicPr>
          <p:nvPr/>
        </p:nvPicPr>
        <p:blipFill>
          <a:blip r:embed="rId8"/>
          <a:stretch>
            <a:fillRect/>
          </a:stretch>
        </p:blipFill>
        <p:spPr>
          <a:xfrm>
            <a:off x="6984316" y="263661"/>
            <a:ext cx="1823123" cy="2131017"/>
          </a:xfrm>
          <a:prstGeom prst="rect">
            <a:avLst/>
          </a:prstGeom>
        </p:spPr>
      </p:pic>
      <p:pic>
        <p:nvPicPr>
          <p:cNvPr id="17" name="Paveikslėlis 16">
            <a:extLst>
              <a:ext uri="{FF2B5EF4-FFF2-40B4-BE49-F238E27FC236}">
                <a16:creationId xmlns:a16="http://schemas.microsoft.com/office/drawing/2014/main" id="{992B360E-3EEF-4814-B734-57FC07884C36}"/>
              </a:ext>
            </a:extLst>
          </p:cNvPr>
          <p:cNvPicPr>
            <a:picLocks noChangeAspect="1"/>
          </p:cNvPicPr>
          <p:nvPr/>
        </p:nvPicPr>
        <p:blipFill rotWithShape="1">
          <a:blip r:embed="rId9"/>
          <a:srcRect l="21743" t="17815" r="4174" b="9379"/>
          <a:stretch/>
        </p:blipFill>
        <p:spPr>
          <a:xfrm rot="5400000">
            <a:off x="40606" y="496193"/>
            <a:ext cx="2199981" cy="1621548"/>
          </a:xfrm>
          <a:prstGeom prst="rect">
            <a:avLst/>
          </a:prstGeom>
        </p:spPr>
      </p:pic>
      <p:pic>
        <p:nvPicPr>
          <p:cNvPr id="19" name="Paveikslėlis 18">
            <a:extLst>
              <a:ext uri="{FF2B5EF4-FFF2-40B4-BE49-F238E27FC236}">
                <a16:creationId xmlns:a16="http://schemas.microsoft.com/office/drawing/2014/main" id="{0CBE5D09-66C4-4806-AA31-6AFFFE923D92}"/>
              </a:ext>
            </a:extLst>
          </p:cNvPr>
          <p:cNvPicPr>
            <a:picLocks noChangeAspect="1"/>
          </p:cNvPicPr>
          <p:nvPr/>
        </p:nvPicPr>
        <p:blipFill rotWithShape="1">
          <a:blip r:embed="rId10"/>
          <a:srcRect l="17247" t="6113" r="37949" b="11698"/>
          <a:stretch/>
        </p:blipFill>
        <p:spPr>
          <a:xfrm>
            <a:off x="5196319" y="2531648"/>
            <a:ext cx="1131379" cy="179495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EFDCDED1-AA12-44F2-983B-4637E0D8BDEE}"/>
              </a:ext>
            </a:extLst>
          </p:cNvPr>
          <p:cNvPicPr>
            <a:picLocks noChangeAspect="1"/>
          </p:cNvPicPr>
          <p:nvPr/>
        </p:nvPicPr>
        <p:blipFill rotWithShape="1">
          <a:blip r:embed="rId2"/>
          <a:srcRect l="5926" r="13568"/>
          <a:stretch/>
        </p:blipFill>
        <p:spPr>
          <a:xfrm rot="5400000">
            <a:off x="251567" y="266439"/>
            <a:ext cx="2110314" cy="1965986"/>
          </a:xfrm>
          <a:prstGeom prst="rect">
            <a:avLst/>
          </a:prstGeom>
        </p:spPr>
      </p:pic>
      <p:pic>
        <p:nvPicPr>
          <p:cNvPr id="6" name="Paveikslėlis 5">
            <a:extLst>
              <a:ext uri="{FF2B5EF4-FFF2-40B4-BE49-F238E27FC236}">
                <a16:creationId xmlns:a16="http://schemas.microsoft.com/office/drawing/2014/main" id="{4B27E64D-C575-4D7E-BF40-346ACE27204F}"/>
              </a:ext>
            </a:extLst>
          </p:cNvPr>
          <p:cNvPicPr>
            <a:picLocks noChangeAspect="1"/>
          </p:cNvPicPr>
          <p:nvPr/>
        </p:nvPicPr>
        <p:blipFill rotWithShape="1">
          <a:blip r:embed="rId3"/>
          <a:srcRect l="17633" t="10108" r="11545" b="12228"/>
          <a:stretch/>
        </p:blipFill>
        <p:spPr>
          <a:xfrm rot="5400000">
            <a:off x="-10108" y="2696216"/>
            <a:ext cx="2458618" cy="2022089"/>
          </a:xfrm>
          <a:prstGeom prst="rect">
            <a:avLst/>
          </a:prstGeom>
        </p:spPr>
      </p:pic>
      <p:pic>
        <p:nvPicPr>
          <p:cNvPr id="8" name="Paveikslėlis 7">
            <a:extLst>
              <a:ext uri="{FF2B5EF4-FFF2-40B4-BE49-F238E27FC236}">
                <a16:creationId xmlns:a16="http://schemas.microsoft.com/office/drawing/2014/main" id="{B3E16BC5-68C0-4250-89D1-285DAA87A438}"/>
              </a:ext>
            </a:extLst>
          </p:cNvPr>
          <p:cNvPicPr>
            <a:picLocks noChangeAspect="1"/>
          </p:cNvPicPr>
          <p:nvPr/>
        </p:nvPicPr>
        <p:blipFill>
          <a:blip r:embed="rId4"/>
          <a:stretch>
            <a:fillRect/>
          </a:stretch>
        </p:blipFill>
        <p:spPr>
          <a:xfrm>
            <a:off x="2567018" y="133819"/>
            <a:ext cx="1610972" cy="2113377"/>
          </a:xfrm>
          <a:prstGeom prst="rect">
            <a:avLst/>
          </a:prstGeom>
        </p:spPr>
      </p:pic>
      <p:pic>
        <p:nvPicPr>
          <p:cNvPr id="10" name="Paveikslėlis 9">
            <a:extLst>
              <a:ext uri="{FF2B5EF4-FFF2-40B4-BE49-F238E27FC236}">
                <a16:creationId xmlns:a16="http://schemas.microsoft.com/office/drawing/2014/main" id="{71D3A8CB-E936-4F0C-BCCF-62BEA9352674}"/>
              </a:ext>
            </a:extLst>
          </p:cNvPr>
          <p:cNvPicPr>
            <a:picLocks noChangeAspect="1"/>
          </p:cNvPicPr>
          <p:nvPr/>
        </p:nvPicPr>
        <p:blipFill rotWithShape="1">
          <a:blip r:embed="rId5"/>
          <a:srcRect l="11264" t="14597" r="16468" b="6197"/>
          <a:stretch/>
        </p:blipFill>
        <p:spPr>
          <a:xfrm>
            <a:off x="2429300" y="2527314"/>
            <a:ext cx="2025991" cy="2245113"/>
          </a:xfrm>
          <a:prstGeom prst="rect">
            <a:avLst/>
          </a:prstGeom>
        </p:spPr>
      </p:pic>
      <p:pic>
        <p:nvPicPr>
          <p:cNvPr id="12" name="Paveikslėlis 11">
            <a:extLst>
              <a:ext uri="{FF2B5EF4-FFF2-40B4-BE49-F238E27FC236}">
                <a16:creationId xmlns:a16="http://schemas.microsoft.com/office/drawing/2014/main" id="{693B50AB-85E8-4BF9-A4C0-8B6D428A46B3}"/>
              </a:ext>
            </a:extLst>
          </p:cNvPr>
          <p:cNvPicPr>
            <a:picLocks noChangeAspect="1"/>
          </p:cNvPicPr>
          <p:nvPr/>
        </p:nvPicPr>
        <p:blipFill rotWithShape="1">
          <a:blip r:embed="rId6"/>
          <a:srcRect l="40163" t="11563" r="27970" b="15014"/>
          <a:stretch/>
        </p:blipFill>
        <p:spPr>
          <a:xfrm>
            <a:off x="4455291" y="165638"/>
            <a:ext cx="1732333" cy="2245113"/>
          </a:xfrm>
          <a:prstGeom prst="rect">
            <a:avLst/>
          </a:prstGeom>
        </p:spPr>
      </p:pic>
      <p:pic>
        <p:nvPicPr>
          <p:cNvPr id="14" name="Paveikslėlis 13">
            <a:extLst>
              <a:ext uri="{FF2B5EF4-FFF2-40B4-BE49-F238E27FC236}">
                <a16:creationId xmlns:a16="http://schemas.microsoft.com/office/drawing/2014/main" id="{16D92A0A-5A04-47ED-8C12-4EF00A4FDE77}"/>
              </a:ext>
            </a:extLst>
          </p:cNvPr>
          <p:cNvPicPr>
            <a:picLocks noChangeAspect="1"/>
          </p:cNvPicPr>
          <p:nvPr/>
        </p:nvPicPr>
        <p:blipFill rotWithShape="1">
          <a:blip r:embed="rId7"/>
          <a:srcRect l="30755" t="16333" r="32496" b="31056"/>
          <a:stretch/>
        </p:blipFill>
        <p:spPr>
          <a:xfrm>
            <a:off x="4688711" y="2571750"/>
            <a:ext cx="1914200" cy="2353949"/>
          </a:xfrm>
          <a:prstGeom prst="rect">
            <a:avLst/>
          </a:prstGeom>
        </p:spPr>
      </p:pic>
      <p:pic>
        <p:nvPicPr>
          <p:cNvPr id="16" name="Paveikslėlis 15">
            <a:extLst>
              <a:ext uri="{FF2B5EF4-FFF2-40B4-BE49-F238E27FC236}">
                <a16:creationId xmlns:a16="http://schemas.microsoft.com/office/drawing/2014/main" id="{DC442AE5-4C12-4A58-9EFB-BA7A84BEBB85}"/>
              </a:ext>
            </a:extLst>
          </p:cNvPr>
          <p:cNvPicPr>
            <a:picLocks noChangeAspect="1"/>
          </p:cNvPicPr>
          <p:nvPr/>
        </p:nvPicPr>
        <p:blipFill rotWithShape="1">
          <a:blip r:embed="rId8"/>
          <a:srcRect t="12719" b="2601"/>
          <a:stretch/>
        </p:blipFill>
        <p:spPr>
          <a:xfrm>
            <a:off x="6492188" y="139488"/>
            <a:ext cx="2328081" cy="2297412"/>
          </a:xfrm>
          <a:prstGeom prst="rect">
            <a:avLst/>
          </a:prstGeom>
        </p:spPr>
      </p:pic>
      <p:pic>
        <p:nvPicPr>
          <p:cNvPr id="18" name="Paveikslėlis 17">
            <a:extLst>
              <a:ext uri="{FF2B5EF4-FFF2-40B4-BE49-F238E27FC236}">
                <a16:creationId xmlns:a16="http://schemas.microsoft.com/office/drawing/2014/main" id="{499665DF-C569-44A5-ACBD-980A9D9ABF29}"/>
              </a:ext>
            </a:extLst>
          </p:cNvPr>
          <p:cNvPicPr>
            <a:picLocks noChangeAspect="1"/>
          </p:cNvPicPr>
          <p:nvPr/>
        </p:nvPicPr>
        <p:blipFill>
          <a:blip r:embed="rId9"/>
          <a:stretch>
            <a:fillRect/>
          </a:stretch>
        </p:blipFill>
        <p:spPr>
          <a:xfrm>
            <a:off x="6913756" y="2706601"/>
            <a:ext cx="1881078" cy="2065826"/>
          </a:xfrm>
          <a:prstGeom prst="rect">
            <a:avLst/>
          </a:prstGeom>
        </p:spPr>
      </p:pic>
    </p:spTree>
    <p:extLst>
      <p:ext uri="{BB962C8B-B14F-4D97-AF65-F5344CB8AC3E}">
        <p14:creationId xmlns:p14="http://schemas.microsoft.com/office/powerpoint/2010/main" val="22327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76746B1-9277-49F6-9237-23CF8D224593}"/>
              </a:ext>
            </a:extLst>
          </p:cNvPr>
          <p:cNvSpPr>
            <a:spLocks noGrp="1"/>
          </p:cNvSpPr>
          <p:nvPr>
            <p:ph type="title"/>
          </p:nvPr>
        </p:nvSpPr>
        <p:spPr>
          <a:xfrm>
            <a:off x="3906234" y="2779489"/>
            <a:ext cx="4786932" cy="841800"/>
          </a:xfrm>
        </p:spPr>
        <p:txBody>
          <a:bodyPr/>
          <a:lstStyle/>
          <a:p>
            <a:r>
              <a:rPr lang="lt-LT" dirty="0">
                <a:latin typeface="Jokerman" panose="04090605060D06020702" pitchFamily="82" charset="0"/>
              </a:rPr>
              <a:t>Kūrybinės dirbtuvės „Apie vaikystę trioleto posmais“ (5-8 kl.)</a:t>
            </a:r>
            <a:endParaRPr lang="en-US" dirty="0">
              <a:latin typeface="Jokerman" panose="04090605060D06020702" pitchFamily="82" charset="0"/>
            </a:endParaRPr>
          </a:p>
        </p:txBody>
      </p:sp>
      <p:pic>
        <p:nvPicPr>
          <p:cNvPr id="4" name="Paveikslėlis 3">
            <a:extLst>
              <a:ext uri="{FF2B5EF4-FFF2-40B4-BE49-F238E27FC236}">
                <a16:creationId xmlns:a16="http://schemas.microsoft.com/office/drawing/2014/main" id="{F59F6BF1-A1D7-4D02-BEAF-C2530D5F78DE}"/>
              </a:ext>
            </a:extLst>
          </p:cNvPr>
          <p:cNvPicPr>
            <a:picLocks noChangeAspect="1"/>
          </p:cNvPicPr>
          <p:nvPr/>
        </p:nvPicPr>
        <p:blipFill>
          <a:blip r:embed="rId2"/>
          <a:stretch>
            <a:fillRect/>
          </a:stretch>
        </p:blipFill>
        <p:spPr>
          <a:xfrm>
            <a:off x="516564" y="272389"/>
            <a:ext cx="3389670" cy="2371550"/>
          </a:xfrm>
          <a:prstGeom prst="rect">
            <a:avLst/>
          </a:prstGeom>
        </p:spPr>
      </p:pic>
      <p:sp>
        <p:nvSpPr>
          <p:cNvPr id="5" name="Google Shape;1616;p59">
            <a:extLst>
              <a:ext uri="{FF2B5EF4-FFF2-40B4-BE49-F238E27FC236}">
                <a16:creationId xmlns:a16="http://schemas.microsoft.com/office/drawing/2014/main" id="{4B9138A2-4F9B-4FCE-8F1D-4A1023711751}"/>
              </a:ext>
            </a:extLst>
          </p:cNvPr>
          <p:cNvSpPr txBox="1">
            <a:spLocks noGrp="1"/>
          </p:cNvSpPr>
          <p:nvPr>
            <p:ph type="title" idx="2"/>
          </p:nvPr>
        </p:nvSpPr>
        <p:spPr>
          <a:xfrm>
            <a:off x="198809" y="272389"/>
            <a:ext cx="3594000" cy="25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t-LT" dirty="0"/>
              <a:t>04</a:t>
            </a:r>
            <a:endParaRPr dirty="0"/>
          </a:p>
        </p:txBody>
      </p:sp>
    </p:spTree>
    <p:extLst>
      <p:ext uri="{BB962C8B-B14F-4D97-AF65-F5344CB8AC3E}">
        <p14:creationId xmlns:p14="http://schemas.microsoft.com/office/powerpoint/2010/main" val="293352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1E783A3F-E725-4C99-BC62-A12AD93677FA}"/>
              </a:ext>
            </a:extLst>
          </p:cNvPr>
          <p:cNvSpPr txBox="1"/>
          <p:nvPr/>
        </p:nvSpPr>
        <p:spPr>
          <a:xfrm>
            <a:off x="1033346" y="1722354"/>
            <a:ext cx="2951356" cy="3170099"/>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metas nuostabus!</a:t>
            </a:r>
          </a:p>
          <a:p>
            <a:r>
              <a:rPr lang="lt-LT" sz="2000" b="1" dirty="0">
                <a:latin typeface="Amatic SC" panose="00000500000000000000" pitchFamily="2" charset="-79"/>
                <a:cs typeface="Amatic SC" panose="00000500000000000000" pitchFamily="2" charset="-79"/>
              </a:rPr>
              <a:t>Tada žaisliukai supa mus.</a:t>
            </a:r>
          </a:p>
          <a:p>
            <a:r>
              <a:rPr lang="lt-LT" sz="2000" b="1" dirty="0">
                <a:latin typeface="Amatic SC" panose="00000500000000000000" pitchFamily="2" charset="-79"/>
                <a:cs typeface="Amatic SC" panose="00000500000000000000" pitchFamily="2" charset="-79"/>
              </a:rPr>
              <a:t>Gėlyčių kvapas jaučiasi aitrus.</a:t>
            </a:r>
          </a:p>
          <a:p>
            <a:r>
              <a:rPr lang="lt-LT" sz="2000" b="1" dirty="0">
                <a:latin typeface="Amatic SC" panose="00000500000000000000" pitchFamily="2" charset="-79"/>
                <a:cs typeface="Amatic SC" panose="00000500000000000000" pitchFamily="2" charset="-79"/>
              </a:rPr>
              <a:t>Vaikystė - metas nuostabus!</a:t>
            </a:r>
          </a:p>
          <a:p>
            <a:r>
              <a:rPr lang="lt-LT" sz="2000" b="1" dirty="0">
                <a:latin typeface="Amatic SC" panose="00000500000000000000" pitchFamily="2" charset="-79"/>
                <a:cs typeface="Amatic SC" panose="00000500000000000000" pitchFamily="2" charset="-79"/>
              </a:rPr>
              <a:t>Kai žaidžia linksmai visi draugai,</a:t>
            </a:r>
          </a:p>
          <a:p>
            <a:r>
              <a:rPr lang="lt-LT" sz="2000" b="1" dirty="0">
                <a:latin typeface="Amatic SC" panose="00000500000000000000" pitchFamily="2" charset="-79"/>
                <a:cs typeface="Amatic SC" panose="00000500000000000000" pitchFamily="2" charset="-79"/>
              </a:rPr>
              <a:t>Smėlio dėžėj susirinkę...</a:t>
            </a:r>
          </a:p>
          <a:p>
            <a:r>
              <a:rPr lang="lt-LT" sz="2000" b="1" dirty="0">
                <a:latin typeface="Amatic SC" panose="00000500000000000000" pitchFamily="2" charset="-79"/>
                <a:cs typeface="Amatic SC" panose="00000500000000000000" pitchFamily="2" charset="-79"/>
              </a:rPr>
              <a:t>Vaikystė  - metas nuostabus!</a:t>
            </a:r>
          </a:p>
          <a:p>
            <a:r>
              <a:rPr lang="lt-LT" sz="2000" b="1" dirty="0">
                <a:latin typeface="Amatic SC" panose="00000500000000000000" pitchFamily="2" charset="-79"/>
                <a:cs typeface="Amatic SC" panose="00000500000000000000" pitchFamily="2" charset="-79"/>
              </a:rPr>
              <a:t>Tada žaisliukai supa mus.</a:t>
            </a:r>
          </a:p>
          <a:p>
            <a:pPr algn="r"/>
            <a:r>
              <a:rPr lang="lt-LT" sz="2000" b="1" dirty="0">
                <a:latin typeface="Amatic SC" panose="00000500000000000000" pitchFamily="2" charset="-79"/>
                <a:cs typeface="Amatic SC" panose="00000500000000000000" pitchFamily="2" charset="-79"/>
              </a:rPr>
              <a:t>Eldaras, 7kl.</a:t>
            </a:r>
          </a:p>
          <a:p>
            <a:endParaRPr lang="lt-LT" sz="2000" b="1" dirty="0">
              <a:latin typeface="Amatic SC" panose="00000500000000000000" pitchFamily="2" charset="-79"/>
              <a:cs typeface="Amatic SC" panose="00000500000000000000" pitchFamily="2" charset="-79"/>
            </a:endParaRPr>
          </a:p>
        </p:txBody>
      </p:sp>
      <p:sp>
        <p:nvSpPr>
          <p:cNvPr id="22" name="TextBox 21">
            <a:extLst>
              <a:ext uri="{FF2B5EF4-FFF2-40B4-BE49-F238E27FC236}">
                <a16:creationId xmlns:a16="http://schemas.microsoft.com/office/drawing/2014/main" id="{303006A2-3F04-431C-98E1-CCB8307B1CCC}"/>
              </a:ext>
            </a:extLst>
          </p:cNvPr>
          <p:cNvSpPr txBox="1"/>
          <p:nvPr/>
        </p:nvSpPr>
        <p:spPr>
          <a:xfrm rot="249445">
            <a:off x="5223481" y="1637416"/>
            <a:ext cx="2787086"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Pasaulis didelis ir geras.</a:t>
            </a:r>
          </a:p>
          <a:p>
            <a:r>
              <a:rPr lang="lt-LT" sz="2000" b="1" dirty="0">
                <a:latin typeface="Amatic SC" panose="00000500000000000000" pitchFamily="2" charset="-79"/>
                <a:cs typeface="Amatic SC" panose="00000500000000000000" pitchFamily="2" charset="-79"/>
              </a:rPr>
              <a:t>Vaikų diena jau čia!</a:t>
            </a:r>
          </a:p>
          <a:p>
            <a:r>
              <a:rPr lang="lt-LT" sz="2000" b="1" dirty="0">
                <a:latin typeface="Amatic SC" panose="00000500000000000000" pitchFamily="2" charset="-79"/>
                <a:cs typeface="Amatic SC" panose="00000500000000000000" pitchFamily="2" charset="-79"/>
              </a:rPr>
              <a:t>Visi džiūgauja dieną ir naktį. </a:t>
            </a:r>
          </a:p>
          <a:p>
            <a:r>
              <a:rPr lang="lt-LT" sz="2000" b="1" dirty="0">
                <a:latin typeface="Amatic SC" panose="00000500000000000000" pitchFamily="2" charset="-79"/>
                <a:cs typeface="Amatic SC" panose="00000500000000000000" pitchFamily="2" charset="-79"/>
              </a:rPr>
              <a:t>Pasaulis didelis ir geras.</a:t>
            </a:r>
          </a:p>
          <a:p>
            <a:r>
              <a:rPr lang="lt-LT" sz="2000" b="1" dirty="0">
                <a:latin typeface="Amatic SC" panose="00000500000000000000" pitchFamily="2" charset="-79"/>
                <a:cs typeface="Amatic SC" panose="00000500000000000000" pitchFamily="2" charset="-79"/>
              </a:rPr>
              <a:t>Vasara jau atskubėjo. </a:t>
            </a:r>
          </a:p>
          <a:p>
            <a:r>
              <a:rPr lang="lt-LT" sz="2000" b="1" dirty="0">
                <a:latin typeface="Amatic SC" panose="00000500000000000000" pitchFamily="2" charset="-79"/>
                <a:cs typeface="Amatic SC" panose="00000500000000000000" pitchFamily="2" charset="-79"/>
              </a:rPr>
              <a:t>Eik! Džiaukis vaikyste!</a:t>
            </a:r>
          </a:p>
          <a:p>
            <a:r>
              <a:rPr lang="lt-LT" sz="2000" b="1" dirty="0">
                <a:latin typeface="Amatic SC" panose="00000500000000000000" pitchFamily="2" charset="-79"/>
                <a:cs typeface="Amatic SC" panose="00000500000000000000" pitchFamily="2" charset="-79"/>
              </a:rPr>
              <a:t>Pasaulis didelis ir geras.</a:t>
            </a:r>
          </a:p>
          <a:p>
            <a:r>
              <a:rPr lang="lt-LT" sz="2000" b="1" dirty="0">
                <a:latin typeface="Amatic SC" panose="00000500000000000000" pitchFamily="2" charset="-79"/>
                <a:cs typeface="Amatic SC" panose="00000500000000000000" pitchFamily="2" charset="-79"/>
              </a:rPr>
              <a:t>Vaikų diena jau čia ! </a:t>
            </a:r>
          </a:p>
          <a:p>
            <a:pPr algn="r"/>
            <a:r>
              <a:rPr lang="lt-LT" sz="2000" b="1" dirty="0">
                <a:latin typeface="Amatic SC" panose="00000500000000000000" pitchFamily="2" charset="-79"/>
                <a:cs typeface="Amatic SC" panose="00000500000000000000" pitchFamily="2" charset="-79"/>
              </a:rPr>
              <a:t>Karolina, 6kl.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29402" y="1405183"/>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CA383684-147C-4BB5-91F7-7EBFA0D1343A}"/>
              </a:ext>
            </a:extLst>
          </p:cNvPr>
          <p:cNvSpPr txBox="1"/>
          <p:nvPr/>
        </p:nvSpPr>
        <p:spPr>
          <a:xfrm>
            <a:off x="1025912" y="1656987"/>
            <a:ext cx="3048000"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tai džiaugsmo metas.</a:t>
            </a:r>
          </a:p>
          <a:p>
            <a:r>
              <a:rPr lang="lt-LT" sz="2000" b="1" dirty="0">
                <a:latin typeface="Amatic SC" panose="00000500000000000000" pitchFamily="2" charset="-79"/>
                <a:cs typeface="Amatic SC" panose="00000500000000000000" pitchFamily="2" charset="-79"/>
              </a:rPr>
              <a:t>Metas – ne galvoti, o juoktis. </a:t>
            </a:r>
          </a:p>
          <a:p>
            <a:r>
              <a:rPr lang="lt-LT" sz="2000" b="1" dirty="0">
                <a:latin typeface="Amatic SC" panose="00000500000000000000" pitchFamily="2" charset="-79"/>
                <a:cs typeface="Amatic SC" panose="00000500000000000000" pitchFamily="2" charset="-79"/>
              </a:rPr>
              <a:t>Šis laikas nejučiom prabėgs. </a:t>
            </a:r>
          </a:p>
          <a:p>
            <a:r>
              <a:rPr lang="lt-LT" sz="2000" b="1" dirty="0">
                <a:latin typeface="Amatic SC" panose="00000500000000000000" pitchFamily="2" charset="-79"/>
                <a:cs typeface="Amatic SC" panose="00000500000000000000" pitchFamily="2" charset="-79"/>
              </a:rPr>
              <a:t>Vaikystė - tai džiaugsmo metas.</a:t>
            </a:r>
          </a:p>
          <a:p>
            <a:r>
              <a:rPr lang="lt-LT" sz="2000" b="1" dirty="0">
                <a:latin typeface="Amatic SC" panose="00000500000000000000" pitchFamily="2" charset="-79"/>
                <a:cs typeface="Amatic SC" panose="00000500000000000000" pitchFamily="2" charset="-79"/>
              </a:rPr>
              <a:t>Metas - neklausyt ir daryt savaip. </a:t>
            </a:r>
          </a:p>
          <a:p>
            <a:r>
              <a:rPr lang="lt-LT" sz="2000" b="1" dirty="0">
                <a:latin typeface="Amatic SC" panose="00000500000000000000" pitchFamily="2" charset="-79"/>
                <a:cs typeface="Amatic SC" panose="00000500000000000000" pitchFamily="2" charset="-79"/>
              </a:rPr>
              <a:t>Savaip, kaip nori tu. </a:t>
            </a:r>
          </a:p>
          <a:p>
            <a:r>
              <a:rPr lang="lt-LT" sz="2000" b="1" dirty="0">
                <a:latin typeface="Amatic SC" panose="00000500000000000000" pitchFamily="2" charset="-79"/>
                <a:cs typeface="Amatic SC" panose="00000500000000000000" pitchFamily="2" charset="-79"/>
              </a:rPr>
              <a:t>Vaikystė - tai džiaugsmo metas.</a:t>
            </a:r>
          </a:p>
          <a:p>
            <a:r>
              <a:rPr lang="lt-LT" sz="2000" b="1" dirty="0">
                <a:latin typeface="Amatic SC" panose="00000500000000000000" pitchFamily="2" charset="-79"/>
                <a:cs typeface="Amatic SC" panose="00000500000000000000" pitchFamily="2" charset="-79"/>
              </a:rPr>
              <a:t>Metas – ne galvoti, o juoktis. </a:t>
            </a:r>
          </a:p>
          <a:p>
            <a:pPr algn="r"/>
            <a:r>
              <a:rPr lang="lt-LT" sz="2000" b="1" dirty="0">
                <a:latin typeface="Amatic SC" panose="00000500000000000000" pitchFamily="2" charset="-79"/>
                <a:cs typeface="Amatic SC" panose="00000500000000000000" pitchFamily="2" charset="-79"/>
              </a:rPr>
              <a:t>Inga, 8kl.</a:t>
            </a:r>
          </a:p>
        </p:txBody>
      </p:sp>
      <p:sp>
        <p:nvSpPr>
          <p:cNvPr id="7" name="TextBox 6">
            <a:extLst>
              <a:ext uri="{FF2B5EF4-FFF2-40B4-BE49-F238E27FC236}">
                <a16:creationId xmlns:a16="http://schemas.microsoft.com/office/drawing/2014/main" id="{F8BDD9F1-187D-4C9D-AB55-E1DDB2B87BD9}"/>
              </a:ext>
            </a:extLst>
          </p:cNvPr>
          <p:cNvSpPr txBox="1"/>
          <p:nvPr/>
        </p:nvSpPr>
        <p:spPr>
          <a:xfrm rot="264019">
            <a:off x="4973445" y="1685896"/>
            <a:ext cx="3300760"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Oi, ta vaikystė - gerieji laikai!</a:t>
            </a:r>
          </a:p>
          <a:p>
            <a:r>
              <a:rPr lang="lt-LT" sz="2000" b="1" dirty="0">
                <a:latin typeface="Amatic SC" panose="00000500000000000000" pitchFamily="2" charset="-79"/>
                <a:cs typeface="Amatic SC" panose="00000500000000000000" pitchFamily="2" charset="-79"/>
              </a:rPr>
              <a:t>Tos dienos, kai nebuvo vargų.</a:t>
            </a:r>
          </a:p>
          <a:p>
            <a:r>
              <a:rPr lang="lt-LT" sz="2000" b="1" dirty="0">
                <a:latin typeface="Amatic SC" panose="00000500000000000000" pitchFamily="2" charset="-79"/>
                <a:cs typeface="Amatic SC" panose="00000500000000000000" pitchFamily="2" charset="-79"/>
              </a:rPr>
              <a:t>Kaip smagu mums būdavo tada!</a:t>
            </a:r>
          </a:p>
          <a:p>
            <a:r>
              <a:rPr lang="lt-LT" sz="2000" b="1" dirty="0">
                <a:latin typeface="Amatic SC" panose="00000500000000000000" pitchFamily="2" charset="-79"/>
                <a:cs typeface="Amatic SC" panose="00000500000000000000" pitchFamily="2" charset="-79"/>
              </a:rPr>
              <a:t>Oi, ta vaikystė -gerieji laikai!</a:t>
            </a:r>
          </a:p>
          <a:p>
            <a:r>
              <a:rPr lang="lt-LT" sz="2000" b="1" dirty="0">
                <a:latin typeface="Amatic SC" panose="00000500000000000000" pitchFamily="2" charset="-79"/>
                <a:cs typeface="Amatic SC" panose="00000500000000000000" pitchFamily="2" charset="-79"/>
              </a:rPr>
              <a:t>Kiekvienam kieme  milijonas draugų.</a:t>
            </a:r>
          </a:p>
          <a:p>
            <a:r>
              <a:rPr lang="lt-LT" sz="2000" b="1" dirty="0">
                <a:latin typeface="Amatic SC" panose="00000500000000000000" pitchFamily="2" charset="-79"/>
                <a:cs typeface="Amatic SC" panose="00000500000000000000" pitchFamily="2" charset="-79"/>
              </a:rPr>
              <a:t>Jokio nuobodulio, vien tik žaidimai.</a:t>
            </a:r>
          </a:p>
          <a:p>
            <a:r>
              <a:rPr lang="lt-LT" sz="2000" b="1" dirty="0">
                <a:latin typeface="Amatic SC" panose="00000500000000000000" pitchFamily="2" charset="-79"/>
                <a:cs typeface="Amatic SC" panose="00000500000000000000" pitchFamily="2" charset="-79"/>
              </a:rPr>
              <a:t>Oi, ta vaikystė - gerieji laikai!</a:t>
            </a:r>
          </a:p>
          <a:p>
            <a:r>
              <a:rPr lang="lt-LT" sz="2000" b="1" dirty="0">
                <a:latin typeface="Amatic SC" panose="00000500000000000000" pitchFamily="2" charset="-79"/>
                <a:cs typeface="Amatic SC" panose="00000500000000000000" pitchFamily="2" charset="-79"/>
              </a:rPr>
              <a:t>Tos dienos, kai nebuvo vargų.</a:t>
            </a:r>
          </a:p>
          <a:p>
            <a:pPr algn="r"/>
            <a:r>
              <a:rPr lang="lt-LT" sz="2000" b="1" dirty="0">
                <a:latin typeface="Amatic SC" panose="00000500000000000000" pitchFamily="2" charset="-79"/>
                <a:cs typeface="Amatic SC" panose="00000500000000000000" pitchFamily="2" charset="-79"/>
              </a:rPr>
              <a:t>Arnas, 6kl.</a:t>
            </a:r>
          </a:p>
        </p:txBody>
      </p:sp>
    </p:spTree>
    <p:extLst>
      <p:ext uri="{BB962C8B-B14F-4D97-AF65-F5344CB8AC3E}">
        <p14:creationId xmlns:p14="http://schemas.microsoft.com/office/powerpoint/2010/main" val="157468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8AFF26E7-4680-4557-A842-6FC4150A9094}"/>
              </a:ext>
            </a:extLst>
          </p:cNvPr>
          <p:cNvSpPr txBox="1"/>
          <p:nvPr/>
        </p:nvSpPr>
        <p:spPr>
          <a:xfrm>
            <a:off x="1007688" y="1649553"/>
            <a:ext cx="2869580" cy="3170099"/>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Man mažam labai smagu</a:t>
            </a:r>
          </a:p>
          <a:p>
            <a:r>
              <a:rPr lang="lt-LT" sz="2000" b="1" dirty="0">
                <a:latin typeface="Amatic SC" panose="00000500000000000000" pitchFamily="2" charset="-79"/>
                <a:cs typeface="Amatic SC" panose="00000500000000000000" pitchFamily="2" charset="-79"/>
              </a:rPr>
              <a:t>Būti žemėje vaiku.</a:t>
            </a:r>
          </a:p>
          <a:p>
            <a:r>
              <a:rPr lang="lt-LT" sz="2000" b="1" dirty="0">
                <a:latin typeface="Amatic SC" panose="00000500000000000000" pitchFamily="2" charset="-79"/>
                <a:cs typeface="Amatic SC" panose="00000500000000000000" pitchFamily="2" charset="-79"/>
              </a:rPr>
              <a:t>Šokinėti per balas...</a:t>
            </a:r>
          </a:p>
          <a:p>
            <a:r>
              <a:rPr lang="lt-LT" sz="2000" b="1" dirty="0">
                <a:latin typeface="Amatic SC" panose="00000500000000000000" pitchFamily="2" charset="-79"/>
                <a:cs typeface="Amatic SC" panose="00000500000000000000" pitchFamily="2" charset="-79"/>
              </a:rPr>
              <a:t>Man mažam labai smagu</a:t>
            </a:r>
          </a:p>
          <a:p>
            <a:r>
              <a:rPr lang="lt-LT" sz="2000" b="1" dirty="0">
                <a:latin typeface="Amatic SC" panose="00000500000000000000" pitchFamily="2" charset="-79"/>
                <a:cs typeface="Amatic SC" panose="00000500000000000000" pitchFamily="2" charset="-79"/>
              </a:rPr>
              <a:t>Žaisti su draugais lauke,</a:t>
            </a:r>
          </a:p>
          <a:p>
            <a:r>
              <a:rPr lang="lt-LT" sz="2000" b="1" dirty="0">
                <a:latin typeface="Amatic SC" panose="00000500000000000000" pitchFamily="2" charset="-79"/>
                <a:cs typeface="Amatic SC" panose="00000500000000000000" pitchFamily="2" charset="-79"/>
              </a:rPr>
              <a:t>Valgyti ledus drauge...</a:t>
            </a:r>
          </a:p>
          <a:p>
            <a:r>
              <a:rPr lang="lt-LT" sz="2000" b="1" dirty="0">
                <a:latin typeface="Amatic SC" panose="00000500000000000000" pitchFamily="2" charset="-79"/>
                <a:cs typeface="Amatic SC" panose="00000500000000000000" pitchFamily="2" charset="-79"/>
              </a:rPr>
              <a:t>Man mažam labai smagu</a:t>
            </a:r>
          </a:p>
          <a:p>
            <a:r>
              <a:rPr lang="lt-LT" sz="2000" b="1" dirty="0">
                <a:latin typeface="Amatic SC" panose="00000500000000000000" pitchFamily="2" charset="-79"/>
                <a:cs typeface="Amatic SC" panose="00000500000000000000" pitchFamily="2" charset="-79"/>
              </a:rPr>
              <a:t>Būti žemėje vaiku.</a:t>
            </a:r>
          </a:p>
          <a:p>
            <a:pPr algn="r"/>
            <a:r>
              <a:rPr lang="lt-LT" sz="2000" b="1" dirty="0">
                <a:latin typeface="Amatic SC" panose="00000500000000000000" pitchFamily="2" charset="-79"/>
                <a:cs typeface="Amatic SC" panose="00000500000000000000" pitchFamily="2" charset="-79"/>
              </a:rPr>
              <a:t>Dominykas, 5 kl. </a:t>
            </a:r>
          </a:p>
          <a:p>
            <a:endParaRPr lang="lt-LT" sz="2000" b="1" dirty="0">
              <a:latin typeface="Amatic SC" panose="00000500000000000000" pitchFamily="2" charset="-79"/>
              <a:cs typeface="Amatic SC" panose="00000500000000000000" pitchFamily="2" charset="-79"/>
            </a:endParaRPr>
          </a:p>
        </p:txBody>
      </p:sp>
      <p:sp>
        <p:nvSpPr>
          <p:cNvPr id="9" name="TextBox 8">
            <a:extLst>
              <a:ext uri="{FF2B5EF4-FFF2-40B4-BE49-F238E27FC236}">
                <a16:creationId xmlns:a16="http://schemas.microsoft.com/office/drawing/2014/main" id="{6E0D3AC1-A671-457A-B296-CD2D6700D2AA}"/>
              </a:ext>
            </a:extLst>
          </p:cNvPr>
          <p:cNvSpPr txBox="1"/>
          <p:nvPr/>
        </p:nvSpPr>
        <p:spPr>
          <a:xfrm rot="362391">
            <a:off x="5058802" y="1720028"/>
            <a:ext cx="3058792"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Šviečia saulė aukštai danguje. </a:t>
            </a:r>
          </a:p>
          <a:p>
            <a:r>
              <a:rPr lang="lt-LT" sz="2000" b="1" dirty="0">
                <a:latin typeface="Amatic SC" panose="00000500000000000000" pitchFamily="2" charset="-79"/>
                <a:cs typeface="Amatic SC" panose="00000500000000000000" pitchFamily="2" charset="-79"/>
              </a:rPr>
              <a:t>Žydi gražiausios gėlės lauke. </a:t>
            </a:r>
          </a:p>
          <a:p>
            <a:r>
              <a:rPr lang="lt-LT" sz="2000" b="1" dirty="0">
                <a:latin typeface="Amatic SC" panose="00000500000000000000" pitchFamily="2" charset="-79"/>
                <a:cs typeface="Amatic SC" panose="00000500000000000000" pitchFamily="2" charset="-79"/>
              </a:rPr>
              <a:t>Vaikai žaidžia gaudynių visi. </a:t>
            </a:r>
          </a:p>
          <a:p>
            <a:r>
              <a:rPr lang="lt-LT" sz="2000" b="1" dirty="0">
                <a:latin typeface="Amatic SC" panose="00000500000000000000" pitchFamily="2" charset="-79"/>
                <a:cs typeface="Amatic SC" panose="00000500000000000000" pitchFamily="2" charset="-79"/>
              </a:rPr>
              <a:t>Šviečia saulė aukštai danguje. </a:t>
            </a:r>
          </a:p>
          <a:p>
            <a:r>
              <a:rPr lang="lt-LT" sz="2000" b="1" dirty="0">
                <a:latin typeface="Amatic SC" panose="00000500000000000000" pitchFamily="2" charset="-79"/>
                <a:cs typeface="Amatic SC" panose="00000500000000000000" pitchFamily="2" charset="-79"/>
              </a:rPr>
              <a:t>Juokiasi, krykštauja murzini. </a:t>
            </a:r>
          </a:p>
          <a:p>
            <a:r>
              <a:rPr lang="lt-LT" sz="2000" b="1" dirty="0">
                <a:latin typeface="Amatic SC" panose="00000500000000000000" pitchFamily="2" charset="-79"/>
                <a:cs typeface="Amatic SC" panose="00000500000000000000" pitchFamily="2" charset="-79"/>
              </a:rPr>
              <a:t>O kaip džiaugiasi savo vaikyste. </a:t>
            </a:r>
          </a:p>
          <a:p>
            <a:r>
              <a:rPr lang="lt-LT" sz="2000" b="1" dirty="0">
                <a:latin typeface="Amatic SC" panose="00000500000000000000" pitchFamily="2" charset="-79"/>
                <a:cs typeface="Amatic SC" panose="00000500000000000000" pitchFamily="2" charset="-79"/>
              </a:rPr>
              <a:t>Šviečia saulė aukštai danguje. </a:t>
            </a:r>
          </a:p>
          <a:p>
            <a:r>
              <a:rPr lang="lt-LT" sz="2000" b="1" dirty="0">
                <a:latin typeface="Amatic SC" panose="00000500000000000000" pitchFamily="2" charset="-79"/>
                <a:cs typeface="Amatic SC" panose="00000500000000000000" pitchFamily="2" charset="-79"/>
              </a:rPr>
              <a:t>Žydi gražiausios gėlės lauke.   </a:t>
            </a:r>
          </a:p>
          <a:p>
            <a:pPr algn="r"/>
            <a:r>
              <a:rPr lang="lt-LT" sz="2000" b="1" dirty="0">
                <a:latin typeface="Amatic SC" panose="00000500000000000000" pitchFamily="2" charset="-79"/>
                <a:cs typeface="Amatic SC" panose="00000500000000000000" pitchFamily="2" charset="-79"/>
              </a:rPr>
              <a:t> Eimantas, 6kl.</a:t>
            </a:r>
          </a:p>
        </p:txBody>
      </p:sp>
    </p:spTree>
    <p:extLst>
      <p:ext uri="{BB962C8B-B14F-4D97-AF65-F5344CB8AC3E}">
        <p14:creationId xmlns:p14="http://schemas.microsoft.com/office/powerpoint/2010/main" val="64506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34625" y="1397757"/>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1BB1D25-FCC6-430D-8D66-D4796D488F1F}"/>
              </a:ext>
            </a:extLst>
          </p:cNvPr>
          <p:cNvSpPr txBox="1"/>
          <p:nvPr/>
        </p:nvSpPr>
        <p:spPr>
          <a:xfrm>
            <a:off x="860829" y="1637416"/>
            <a:ext cx="3207900"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geriausias etapas!</a:t>
            </a:r>
          </a:p>
          <a:p>
            <a:r>
              <a:rPr lang="lt-LT" sz="2000" b="1" dirty="0">
                <a:latin typeface="Amatic SC" panose="00000500000000000000" pitchFamily="2" charset="-79"/>
                <a:cs typeface="Amatic SC" panose="00000500000000000000" pitchFamily="2" charset="-79"/>
              </a:rPr>
              <a:t>Gali žaisti su žaislais, valgyti ledus,</a:t>
            </a:r>
          </a:p>
          <a:p>
            <a:r>
              <a:rPr lang="lt-LT" sz="2000" b="1" dirty="0">
                <a:latin typeface="Amatic SC" panose="00000500000000000000" pitchFamily="2" charset="-79"/>
                <a:cs typeface="Amatic SC" panose="00000500000000000000" pitchFamily="2" charset="-79"/>
              </a:rPr>
              <a:t>Išdykauti kiemuose su draugais...</a:t>
            </a:r>
          </a:p>
          <a:p>
            <a:r>
              <a:rPr lang="lt-LT" sz="2000" b="1" dirty="0">
                <a:latin typeface="Amatic SC" panose="00000500000000000000" pitchFamily="2" charset="-79"/>
                <a:cs typeface="Amatic SC" panose="00000500000000000000" pitchFamily="2" charset="-79"/>
              </a:rPr>
              <a:t>Vaikystė - geriausias etapas!</a:t>
            </a:r>
          </a:p>
          <a:p>
            <a:r>
              <a:rPr lang="lt-LT" sz="2000" b="1" dirty="0">
                <a:latin typeface="Amatic SC" panose="00000500000000000000" pitchFamily="2" charset="-79"/>
                <a:cs typeface="Amatic SC" panose="00000500000000000000" pitchFamily="2" charset="-79"/>
              </a:rPr>
              <a:t>Reikia džiaugtis juo,</a:t>
            </a:r>
          </a:p>
          <a:p>
            <a:r>
              <a:rPr lang="lt-LT" sz="2000" b="1" dirty="0">
                <a:latin typeface="Amatic SC" panose="00000500000000000000" pitchFamily="2" charset="-79"/>
                <a:cs typeface="Amatic SC" panose="00000500000000000000" pitchFamily="2" charset="-79"/>
              </a:rPr>
              <a:t>Kol dar galima.</a:t>
            </a:r>
          </a:p>
          <a:p>
            <a:r>
              <a:rPr lang="lt-LT" sz="2000" b="1" dirty="0">
                <a:latin typeface="Amatic SC" panose="00000500000000000000" pitchFamily="2" charset="-79"/>
                <a:cs typeface="Amatic SC" panose="00000500000000000000" pitchFamily="2" charset="-79"/>
              </a:rPr>
              <a:t>Vaikystė - geriausias etapas!</a:t>
            </a:r>
          </a:p>
          <a:p>
            <a:r>
              <a:rPr lang="lt-LT" sz="2000" b="1" dirty="0">
                <a:latin typeface="Amatic SC" panose="00000500000000000000" pitchFamily="2" charset="-79"/>
                <a:cs typeface="Amatic SC" panose="00000500000000000000" pitchFamily="2" charset="-79"/>
              </a:rPr>
              <a:t>Gali žaisti su žaislais, valgyti ledus...</a:t>
            </a:r>
          </a:p>
          <a:p>
            <a:pPr algn="r"/>
            <a:r>
              <a:rPr lang="lt-LT" sz="2000" b="1" dirty="0">
                <a:latin typeface="Amatic SC" panose="00000500000000000000" pitchFamily="2" charset="-79"/>
                <a:cs typeface="Amatic SC" panose="00000500000000000000" pitchFamily="2" charset="-79"/>
              </a:rPr>
              <a:t>Santa, 8 kl.</a:t>
            </a:r>
          </a:p>
        </p:txBody>
      </p:sp>
      <p:sp>
        <p:nvSpPr>
          <p:cNvPr id="7" name="TextBox 6">
            <a:extLst>
              <a:ext uri="{FF2B5EF4-FFF2-40B4-BE49-F238E27FC236}">
                <a16:creationId xmlns:a16="http://schemas.microsoft.com/office/drawing/2014/main" id="{32DB53E7-70CE-49E8-8D7D-C58E665A5EB7}"/>
              </a:ext>
            </a:extLst>
          </p:cNvPr>
          <p:cNvSpPr txBox="1"/>
          <p:nvPr/>
        </p:nvSpPr>
        <p:spPr>
          <a:xfrm rot="255050">
            <a:off x="5122128" y="1637416"/>
            <a:ext cx="3070301"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Vaikystėj mėgau žaist kieme.</a:t>
            </a:r>
          </a:p>
          <a:p>
            <a:r>
              <a:rPr lang="lt-LT" sz="2000" b="1" dirty="0">
                <a:latin typeface="Amatic SC" panose="00000500000000000000" pitchFamily="2" charset="-79"/>
                <a:cs typeface="Amatic SC" panose="00000500000000000000" pitchFamily="2" charset="-79"/>
              </a:rPr>
              <a:t>Paukšteliai žadino mane.</a:t>
            </a:r>
          </a:p>
          <a:p>
            <a:r>
              <a:rPr lang="lt-LT" sz="2000" b="1" dirty="0">
                <a:latin typeface="Amatic SC" panose="00000500000000000000" pitchFamily="2" charset="-79"/>
                <a:cs typeface="Amatic SC" panose="00000500000000000000" pitchFamily="2" charset="-79"/>
              </a:rPr>
              <a:t>Mane jie kvietė žaist drauge.</a:t>
            </a:r>
          </a:p>
          <a:p>
            <a:r>
              <a:rPr lang="lt-LT" sz="2000" b="1" dirty="0">
                <a:latin typeface="Amatic SC" panose="00000500000000000000" pitchFamily="2" charset="-79"/>
                <a:cs typeface="Amatic SC" panose="00000500000000000000" pitchFamily="2" charset="-79"/>
              </a:rPr>
              <a:t>Vaikystėj mėgau žaist kieme.</a:t>
            </a:r>
          </a:p>
          <a:p>
            <a:r>
              <a:rPr lang="lt-LT" sz="2000" b="1" dirty="0">
                <a:latin typeface="Amatic SC" panose="00000500000000000000" pitchFamily="2" charset="-79"/>
                <a:cs typeface="Amatic SC" panose="00000500000000000000" pitchFamily="2" charset="-79"/>
              </a:rPr>
              <a:t>Ir vargo jokio nemačiau</a:t>
            </a:r>
          </a:p>
          <a:p>
            <a:r>
              <a:rPr lang="lt-LT" sz="2000" b="1" dirty="0">
                <a:latin typeface="Amatic SC" panose="00000500000000000000" pitchFamily="2" charset="-79"/>
                <a:cs typeface="Amatic SC" panose="00000500000000000000" pitchFamily="2" charset="-79"/>
              </a:rPr>
              <a:t>Dabar užaugus jau esu.</a:t>
            </a:r>
          </a:p>
          <a:p>
            <a:r>
              <a:rPr lang="lt-LT" sz="2000" b="1" dirty="0">
                <a:latin typeface="Amatic SC" panose="00000500000000000000" pitchFamily="2" charset="-79"/>
                <a:cs typeface="Amatic SC" panose="00000500000000000000" pitchFamily="2" charset="-79"/>
              </a:rPr>
              <a:t>Vaikystėj mėgau žaist kieme.</a:t>
            </a:r>
          </a:p>
          <a:p>
            <a:r>
              <a:rPr lang="lt-LT" sz="2000" b="1" dirty="0">
                <a:latin typeface="Amatic SC" panose="00000500000000000000" pitchFamily="2" charset="-79"/>
                <a:cs typeface="Amatic SC" panose="00000500000000000000" pitchFamily="2" charset="-79"/>
              </a:rPr>
              <a:t>Paukšteliai žadino mane.         </a:t>
            </a:r>
          </a:p>
          <a:p>
            <a:pPr algn="r"/>
            <a:r>
              <a:rPr lang="lt-LT" sz="2000" b="1" dirty="0">
                <a:latin typeface="Amatic SC" panose="00000500000000000000" pitchFamily="2" charset="-79"/>
                <a:cs typeface="Amatic SC" panose="00000500000000000000" pitchFamily="2" charset="-79"/>
              </a:rPr>
              <a:t>Augustė, 6kl.</a:t>
            </a:r>
          </a:p>
        </p:txBody>
      </p:sp>
    </p:spTree>
    <p:extLst>
      <p:ext uri="{BB962C8B-B14F-4D97-AF65-F5344CB8AC3E}">
        <p14:creationId xmlns:p14="http://schemas.microsoft.com/office/powerpoint/2010/main" val="3319955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6CCB6C2-EB73-464F-8D94-3E41793BBC73}"/>
              </a:ext>
            </a:extLst>
          </p:cNvPr>
          <p:cNvSpPr txBox="1"/>
          <p:nvPr/>
        </p:nvSpPr>
        <p:spPr>
          <a:xfrm>
            <a:off x="892098" y="1705162"/>
            <a:ext cx="3218985"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Mano žaislas - man pasaulis. </a:t>
            </a:r>
          </a:p>
          <a:p>
            <a:r>
              <a:rPr lang="lt-LT" sz="2000" b="1" dirty="0">
                <a:latin typeface="Amatic SC" panose="00000500000000000000" pitchFamily="2" charset="-79"/>
                <a:cs typeface="Amatic SC" panose="00000500000000000000" pitchFamily="2" charset="-79"/>
              </a:rPr>
              <a:t>Jis pradžiugina, kai liūdna. </a:t>
            </a:r>
          </a:p>
          <a:p>
            <a:r>
              <a:rPr lang="lt-LT" sz="2000" b="1" dirty="0">
                <a:latin typeface="Amatic SC" panose="00000500000000000000" pitchFamily="2" charset="-79"/>
                <a:cs typeface="Amatic SC" panose="00000500000000000000" pitchFamily="2" charset="-79"/>
              </a:rPr>
              <a:t>Man ramu, kai jis šalia. </a:t>
            </a:r>
          </a:p>
          <a:p>
            <a:r>
              <a:rPr lang="lt-LT" sz="2000" b="1" dirty="0">
                <a:latin typeface="Amatic SC" panose="00000500000000000000" pitchFamily="2" charset="-79"/>
                <a:cs typeface="Amatic SC" panose="00000500000000000000" pitchFamily="2" charset="-79"/>
              </a:rPr>
              <a:t>Mano žaislas - man pasaulis. </a:t>
            </a:r>
          </a:p>
          <a:p>
            <a:r>
              <a:rPr lang="lt-LT" sz="2000" b="1" dirty="0">
                <a:latin typeface="Amatic SC" panose="00000500000000000000" pitchFamily="2" charset="-79"/>
                <a:cs typeface="Amatic SC" panose="00000500000000000000" pitchFamily="2" charset="-79"/>
              </a:rPr>
              <a:t>Jam nebaisūs jokie pavojai.</a:t>
            </a:r>
          </a:p>
          <a:p>
            <a:r>
              <a:rPr lang="lt-LT" sz="2000" b="1" dirty="0">
                <a:latin typeface="Amatic SC" panose="00000500000000000000" pitchFamily="2" charset="-79"/>
                <a:cs typeface="Amatic SC" panose="00000500000000000000" pitchFamily="2" charset="-79"/>
              </a:rPr>
              <a:t>Apgins mane, kai pakliūsiu į bėdą. </a:t>
            </a:r>
          </a:p>
          <a:p>
            <a:r>
              <a:rPr lang="lt-LT" sz="2000" b="1" dirty="0">
                <a:latin typeface="Amatic SC" panose="00000500000000000000" pitchFamily="2" charset="-79"/>
                <a:cs typeface="Amatic SC" panose="00000500000000000000" pitchFamily="2" charset="-79"/>
              </a:rPr>
              <a:t>Mano žaislas - man pasaulis. </a:t>
            </a:r>
          </a:p>
          <a:p>
            <a:r>
              <a:rPr lang="lt-LT" sz="2000" b="1" dirty="0">
                <a:latin typeface="Amatic SC" panose="00000500000000000000" pitchFamily="2" charset="-79"/>
                <a:cs typeface="Amatic SC" panose="00000500000000000000" pitchFamily="2" charset="-79"/>
              </a:rPr>
              <a:t>Jis pradžiugina, kai liūdna. </a:t>
            </a:r>
          </a:p>
          <a:p>
            <a:pPr algn="r"/>
            <a:r>
              <a:rPr lang="lt-LT" sz="2000" b="1" dirty="0">
                <a:latin typeface="Amatic SC" panose="00000500000000000000" pitchFamily="2" charset="-79"/>
                <a:cs typeface="Amatic SC" panose="00000500000000000000" pitchFamily="2" charset="-79"/>
              </a:rPr>
              <a:t>Karina, 5kl.</a:t>
            </a:r>
          </a:p>
        </p:txBody>
      </p:sp>
      <p:sp>
        <p:nvSpPr>
          <p:cNvPr id="7" name="TextBox 6">
            <a:extLst>
              <a:ext uri="{FF2B5EF4-FFF2-40B4-BE49-F238E27FC236}">
                <a16:creationId xmlns:a16="http://schemas.microsoft.com/office/drawing/2014/main" id="{653F92EE-196C-4CE3-BA99-7FE64BAA67A6}"/>
              </a:ext>
            </a:extLst>
          </p:cNvPr>
          <p:cNvSpPr txBox="1"/>
          <p:nvPr/>
        </p:nvSpPr>
        <p:spPr>
          <a:xfrm rot="224524">
            <a:off x="5103767" y="1618712"/>
            <a:ext cx="2742704"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Ji lekia kaip vėjas,</a:t>
            </a:r>
          </a:p>
          <a:p>
            <a:r>
              <a:rPr lang="lt-LT" sz="2000" b="1" dirty="0">
                <a:latin typeface="Amatic SC" panose="00000500000000000000" pitchFamily="2" charset="-79"/>
                <a:cs typeface="Amatic SC" panose="00000500000000000000" pitchFamily="2" charset="-79"/>
              </a:rPr>
              <a:t>O visi jos nori ilgesnės.</a:t>
            </a:r>
          </a:p>
          <a:p>
            <a:r>
              <a:rPr lang="lt-LT" sz="2000" b="1" dirty="0">
                <a:latin typeface="Amatic SC" panose="00000500000000000000" pitchFamily="2" charset="-79"/>
                <a:cs typeface="Amatic SC" panose="00000500000000000000" pitchFamily="2" charset="-79"/>
              </a:rPr>
              <a:t>To laiko, praleisto su draugais.</a:t>
            </a:r>
          </a:p>
          <a:p>
            <a:r>
              <a:rPr lang="lt-LT" sz="2000" b="1" dirty="0">
                <a:latin typeface="Amatic SC" panose="00000500000000000000" pitchFamily="2" charset="-79"/>
                <a:cs typeface="Amatic SC" panose="00000500000000000000" pitchFamily="2" charset="-79"/>
              </a:rPr>
              <a:t>Vaikystė… Ji lekia kaip vėjas.</a:t>
            </a:r>
          </a:p>
          <a:p>
            <a:r>
              <a:rPr lang="lt-LT" sz="2000" b="1" dirty="0">
                <a:latin typeface="Amatic SC" panose="00000500000000000000" pitchFamily="2" charset="-79"/>
                <a:cs typeface="Amatic SC" panose="00000500000000000000" pitchFamily="2" charset="-79"/>
              </a:rPr>
              <a:t>Vasaros dienos praleistos taip,</a:t>
            </a:r>
          </a:p>
          <a:p>
            <a:r>
              <a:rPr lang="lt-LT" sz="2000" b="1" dirty="0">
                <a:latin typeface="Amatic SC" panose="00000500000000000000" pitchFamily="2" charset="-79"/>
                <a:cs typeface="Amatic SC" panose="00000500000000000000" pitchFamily="2" charset="-79"/>
              </a:rPr>
              <a:t>Kad niekad nepamirštum.</a:t>
            </a:r>
          </a:p>
          <a:p>
            <a:r>
              <a:rPr lang="lt-LT" sz="2000" b="1" dirty="0">
                <a:latin typeface="Amatic SC" panose="00000500000000000000" pitchFamily="2" charset="-79"/>
                <a:cs typeface="Amatic SC" panose="00000500000000000000" pitchFamily="2" charset="-79"/>
              </a:rPr>
              <a:t>Vaikystė… Ji lekia kaip vėjas,</a:t>
            </a:r>
          </a:p>
          <a:p>
            <a:r>
              <a:rPr lang="lt-LT" sz="2000" b="1" dirty="0">
                <a:latin typeface="Amatic SC" panose="00000500000000000000" pitchFamily="2" charset="-79"/>
                <a:cs typeface="Amatic SC" panose="00000500000000000000" pitchFamily="2" charset="-79"/>
              </a:rPr>
              <a:t>O visi jos nori ilgesnės.</a:t>
            </a:r>
          </a:p>
          <a:p>
            <a:pPr algn="r"/>
            <a:r>
              <a:rPr lang="lt-LT" sz="2000" b="1" dirty="0">
                <a:latin typeface="Amatic SC" panose="00000500000000000000" pitchFamily="2" charset="-79"/>
                <a:cs typeface="Amatic SC" panose="00000500000000000000" pitchFamily="2" charset="-79"/>
              </a:rPr>
              <a:t>Rokas, 8kl.</a:t>
            </a:r>
          </a:p>
        </p:txBody>
      </p:sp>
    </p:spTree>
    <p:extLst>
      <p:ext uri="{BB962C8B-B14F-4D97-AF65-F5344CB8AC3E}">
        <p14:creationId xmlns:p14="http://schemas.microsoft.com/office/powerpoint/2010/main" val="530482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9942" y="1557690"/>
            <a:ext cx="1579145" cy="2524894"/>
          </a:xfrm>
        </p:spPr>
        <p:txBody>
          <a:bodyPr>
            <a:normAutofit/>
          </a:bodyPr>
          <a:lstStyle/>
          <a:p>
            <a:r>
              <a:rPr lang="lt-LT" altLang="lt-LT" sz="1800" b="1" dirty="0">
                <a:solidFill>
                  <a:schemeClr val="tx1"/>
                </a:solidFill>
                <a:latin typeface="Times New Roman" panose="02020603050405020304" pitchFamily="18" charset="0"/>
                <a:cs typeface="Times New Roman" panose="02020603050405020304" pitchFamily="18" charset="0"/>
              </a:rPr>
              <a:t>Mūsų laikmetis – nuostabus laikas vaikui. </a:t>
            </a:r>
            <a:r>
              <a:rPr lang="lt-LT" altLang="lt-LT" sz="1800" dirty="0">
                <a:solidFill>
                  <a:schemeClr val="tx1"/>
                </a:solidFill>
                <a:latin typeface="Times New Roman" panose="02020603050405020304" pitchFamily="18" charset="0"/>
                <a:cs typeface="Times New Roman" panose="02020603050405020304" pitchFamily="18" charset="0"/>
              </a:rPr>
              <a:t>Šiuolaikinis vaikas – gudrus, protingas, žingeidus.</a:t>
            </a:r>
            <a:endParaRPr lang="lt-LT" sz="18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Žaisti,vaikai,piešimas,vaikas,linksma - nemokamos nuotraukos.  Mediakatalogas.l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643940" y="1351013"/>
            <a:ext cx="2443856" cy="316336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594684" y="1557690"/>
            <a:ext cx="2698082" cy="2818798"/>
          </a:xfrm>
          <a:prstGeom prst="rect">
            <a:avLst/>
          </a:prstGeom>
        </p:spPr>
        <p:txBody>
          <a:bodyPr vert="horz" lIns="0" tIns="34290" rIns="0" bIns="3429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 indent="-68580" algn="just" defTabSz="685800">
              <a:spcBef>
                <a:spcPts val="900"/>
              </a:spcBef>
              <a:spcAft>
                <a:spcPts val="150"/>
              </a:spcAft>
              <a:buClr>
                <a:srgbClr val="1CADE4"/>
              </a:buClr>
            </a:pPr>
            <a:r>
              <a:rPr lang="lt-LT" altLang="lt-LT" sz="1800" b="1" dirty="0">
                <a:solidFill>
                  <a:prstClr val="black"/>
                </a:solidFill>
                <a:latin typeface="Times New Roman" panose="02020603050405020304" pitchFamily="18" charset="0"/>
                <a:cs typeface="Times New Roman" panose="02020603050405020304" pitchFamily="18" charset="0"/>
              </a:rPr>
              <a:t>Kartu mūsų laikmetis – baisus laikas vaikui. </a:t>
            </a:r>
            <a:r>
              <a:rPr lang="lt-LT" altLang="lt-LT" sz="1800" dirty="0">
                <a:solidFill>
                  <a:prstClr val="black"/>
                </a:solidFill>
                <a:latin typeface="Times New Roman" panose="02020603050405020304" pitchFamily="18" charset="0"/>
                <a:cs typeface="Times New Roman" panose="02020603050405020304" pitchFamily="18" charset="0"/>
              </a:rPr>
              <a:t>Jis gyvena įtampoje. Techniniai žaislai, technikos stebuklų pilna televizija, kompiuteris daro vaiką nervingą, išsiblaškiusį. Šeimos pokyčiai: nepilnos šeimos, nestabilios šeimos („mes abu rūpinsimės vaiku...“ – ar tik to reikia vaikui?) sukelia vaikams nesaugumo jausmą.</a:t>
            </a:r>
            <a:endParaRPr lang="lt-LT"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41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8B93CB76-B1F3-41C2-BF09-6D8A29BACEF0}"/>
              </a:ext>
            </a:extLst>
          </p:cNvPr>
          <p:cNvSpPr txBox="1"/>
          <p:nvPr/>
        </p:nvSpPr>
        <p:spPr>
          <a:xfrm>
            <a:off x="840060" y="1644844"/>
            <a:ext cx="3285892"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Kai vaiko akimis žvelgi,</a:t>
            </a:r>
          </a:p>
          <a:p>
            <a:r>
              <a:rPr lang="lt-LT" sz="2000" b="1" dirty="0">
                <a:latin typeface="Amatic SC" panose="00000500000000000000" pitchFamily="2" charset="-79"/>
                <a:cs typeface="Amatic SC" panose="00000500000000000000" pitchFamily="2" charset="-79"/>
              </a:rPr>
              <a:t>Pasaulis paprastesnis.</a:t>
            </a:r>
          </a:p>
          <a:p>
            <a:r>
              <a:rPr lang="lt-LT" sz="2000" b="1" dirty="0">
                <a:latin typeface="Amatic SC" panose="00000500000000000000" pitchFamily="2" charset="-79"/>
                <a:cs typeface="Amatic SC" panose="00000500000000000000" pitchFamily="2" charset="-79"/>
              </a:rPr>
              <a:t>Rūpesčių ir nuovargio nėra.</a:t>
            </a:r>
          </a:p>
          <a:p>
            <a:r>
              <a:rPr lang="lt-LT" sz="2000" b="1" dirty="0">
                <a:latin typeface="Amatic SC" panose="00000500000000000000" pitchFamily="2" charset="-79"/>
                <a:cs typeface="Amatic SC" panose="00000500000000000000" pitchFamily="2" charset="-79"/>
              </a:rPr>
              <a:t>Kai vaiko akimis žvelgi,</a:t>
            </a:r>
          </a:p>
          <a:p>
            <a:r>
              <a:rPr lang="lt-LT" sz="2000" b="1" dirty="0">
                <a:latin typeface="Amatic SC" panose="00000500000000000000" pitchFamily="2" charset="-79"/>
                <a:cs typeface="Amatic SC" panose="00000500000000000000" pitchFamily="2" charset="-79"/>
              </a:rPr>
              <a:t>Džiaugiesi ir būni savimi.</a:t>
            </a:r>
          </a:p>
          <a:p>
            <a:r>
              <a:rPr lang="lt-LT" sz="2000" b="1" dirty="0">
                <a:latin typeface="Amatic SC" panose="00000500000000000000" pitchFamily="2" charset="-79"/>
                <a:cs typeface="Amatic SC" panose="00000500000000000000" pitchFamily="2" charset="-79"/>
              </a:rPr>
              <a:t>Prisimindami vaikystę, grįžtame į praeitį.</a:t>
            </a:r>
          </a:p>
          <a:p>
            <a:r>
              <a:rPr lang="lt-LT" sz="2000" b="1" dirty="0">
                <a:latin typeface="Amatic SC" panose="00000500000000000000" pitchFamily="2" charset="-79"/>
                <a:cs typeface="Amatic SC" panose="00000500000000000000" pitchFamily="2" charset="-79"/>
              </a:rPr>
              <a:t>Kai vaiko akimis žvelgi, </a:t>
            </a:r>
          </a:p>
          <a:p>
            <a:r>
              <a:rPr lang="lt-LT" sz="2000" b="1" dirty="0">
                <a:latin typeface="Amatic SC" panose="00000500000000000000" pitchFamily="2" charset="-79"/>
                <a:cs typeface="Amatic SC" panose="00000500000000000000" pitchFamily="2" charset="-79"/>
              </a:rPr>
              <a:t>Pasaulis paprastesnis.</a:t>
            </a:r>
          </a:p>
          <a:p>
            <a:pPr algn="r"/>
            <a:r>
              <a:rPr lang="lt-LT" sz="2000" b="1" dirty="0">
                <a:latin typeface="Amatic SC" panose="00000500000000000000" pitchFamily="2" charset="-79"/>
                <a:cs typeface="Amatic SC" panose="00000500000000000000" pitchFamily="2" charset="-79"/>
              </a:rPr>
              <a:t>Simona,8kl.  </a:t>
            </a:r>
          </a:p>
        </p:txBody>
      </p:sp>
      <p:sp>
        <p:nvSpPr>
          <p:cNvPr id="7" name="TextBox 6">
            <a:extLst>
              <a:ext uri="{FF2B5EF4-FFF2-40B4-BE49-F238E27FC236}">
                <a16:creationId xmlns:a16="http://schemas.microsoft.com/office/drawing/2014/main" id="{02D538DB-4637-47C5-88DE-5F78D0348BC1}"/>
              </a:ext>
            </a:extLst>
          </p:cNvPr>
          <p:cNvSpPr txBox="1"/>
          <p:nvPr/>
        </p:nvSpPr>
        <p:spPr>
          <a:xfrm rot="198881">
            <a:off x="5218771" y="1723821"/>
            <a:ext cx="2690666" cy="3170099"/>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Maži žaislai ant grindų guli.</a:t>
            </a:r>
          </a:p>
          <a:p>
            <a:r>
              <a:rPr lang="lt-LT" sz="2000" b="1" dirty="0">
                <a:latin typeface="Amatic SC" panose="00000500000000000000" pitchFamily="2" charset="-79"/>
                <a:cs typeface="Amatic SC" panose="00000500000000000000" pitchFamily="2" charset="-79"/>
              </a:rPr>
              <a:t>Prisiminimai tie šilti.</a:t>
            </a:r>
          </a:p>
          <a:p>
            <a:r>
              <a:rPr lang="lt-LT" sz="2000" b="1" dirty="0">
                <a:latin typeface="Amatic SC" panose="00000500000000000000" pitchFamily="2" charset="-79"/>
                <a:cs typeface="Amatic SC" panose="00000500000000000000" pitchFamily="2" charset="-79"/>
              </a:rPr>
              <a:t>Kaskart kažkaip graudu širdy...</a:t>
            </a:r>
          </a:p>
          <a:p>
            <a:r>
              <a:rPr lang="lt-LT" sz="2000" b="1" dirty="0">
                <a:latin typeface="Amatic SC" panose="00000500000000000000" pitchFamily="2" charset="-79"/>
                <a:cs typeface="Amatic SC" panose="00000500000000000000" pitchFamily="2" charset="-79"/>
              </a:rPr>
              <a:t>Maži žaislai ant grindų guli.</a:t>
            </a:r>
          </a:p>
          <a:p>
            <a:r>
              <a:rPr lang="lt-LT" sz="2000" b="1" dirty="0">
                <a:latin typeface="Amatic SC" panose="00000500000000000000" pitchFamily="2" charset="-79"/>
                <a:cs typeface="Amatic SC" panose="00000500000000000000" pitchFamily="2" charset="-79"/>
              </a:rPr>
              <a:t>Atsikeliu ryte,</a:t>
            </a:r>
          </a:p>
          <a:p>
            <a:r>
              <a:rPr lang="lt-LT" sz="2000" b="1" dirty="0">
                <a:latin typeface="Amatic SC" panose="00000500000000000000" pitchFamily="2" charset="-79"/>
                <a:cs typeface="Amatic SC" panose="00000500000000000000" pitchFamily="2" charset="-79"/>
              </a:rPr>
              <a:t>Suprantu, kad tai tik sapnas.</a:t>
            </a:r>
          </a:p>
          <a:p>
            <a:r>
              <a:rPr lang="lt-LT" sz="2000" b="1" dirty="0">
                <a:latin typeface="Amatic SC" panose="00000500000000000000" pitchFamily="2" charset="-79"/>
                <a:cs typeface="Amatic SC" panose="00000500000000000000" pitchFamily="2" charset="-79"/>
              </a:rPr>
              <a:t>Maži žaislai ant grindų guli.</a:t>
            </a:r>
          </a:p>
          <a:p>
            <a:r>
              <a:rPr lang="lt-LT" sz="2000" b="1" dirty="0">
                <a:latin typeface="Amatic SC" panose="00000500000000000000" pitchFamily="2" charset="-79"/>
                <a:cs typeface="Amatic SC" panose="00000500000000000000" pitchFamily="2" charset="-79"/>
              </a:rPr>
              <a:t>Prisiminimai tie šilti.                 </a:t>
            </a:r>
          </a:p>
          <a:p>
            <a:pPr algn="r"/>
            <a:r>
              <a:rPr lang="lt-LT" sz="2000" b="1" dirty="0">
                <a:latin typeface="Amatic SC" panose="00000500000000000000" pitchFamily="2" charset="-79"/>
                <a:cs typeface="Amatic SC" panose="00000500000000000000" pitchFamily="2" charset="-79"/>
              </a:rPr>
              <a:t>Gabija, 6kl.</a:t>
            </a:r>
          </a:p>
          <a:p>
            <a:endParaRPr lang="lt-LT" sz="2000" b="1" dirty="0">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180943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076DD365-DF5B-46D3-971E-133C2BC6C792}"/>
              </a:ext>
            </a:extLst>
          </p:cNvPr>
          <p:cNvSpPr txBox="1"/>
          <p:nvPr/>
        </p:nvSpPr>
        <p:spPr>
          <a:xfrm>
            <a:off x="1037424" y="1644844"/>
            <a:ext cx="2810107"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Nuostabi ta vaikystė.</a:t>
            </a:r>
          </a:p>
          <a:p>
            <a:r>
              <a:rPr lang="lt-LT" sz="2000" b="1" dirty="0">
                <a:latin typeface="Amatic SC" panose="00000500000000000000" pitchFamily="2" charset="-79"/>
                <a:cs typeface="Amatic SC" panose="00000500000000000000" pitchFamily="2" charset="-79"/>
              </a:rPr>
              <a:t>Linksma ir širdinga.</a:t>
            </a:r>
          </a:p>
          <a:p>
            <a:r>
              <a:rPr lang="lt-LT" sz="2000" b="1" dirty="0">
                <a:latin typeface="Amatic SC" panose="00000500000000000000" pitchFamily="2" charset="-79"/>
                <a:cs typeface="Amatic SC" panose="00000500000000000000" pitchFamily="2" charset="-79"/>
              </a:rPr>
              <a:t>Praleistas laikas su draugais.</a:t>
            </a:r>
          </a:p>
          <a:p>
            <a:r>
              <a:rPr lang="lt-LT" sz="2000" b="1" dirty="0">
                <a:latin typeface="Amatic SC" panose="00000500000000000000" pitchFamily="2" charset="-79"/>
                <a:cs typeface="Amatic SC" panose="00000500000000000000" pitchFamily="2" charset="-79"/>
              </a:rPr>
              <a:t>Nuostabi ta vaikystė.</a:t>
            </a:r>
          </a:p>
          <a:p>
            <a:r>
              <a:rPr lang="lt-LT" sz="2000" b="1" dirty="0">
                <a:latin typeface="Amatic SC" panose="00000500000000000000" pitchFamily="2" charset="-79"/>
                <a:cs typeface="Amatic SC" panose="00000500000000000000" pitchFamily="2" charset="-79"/>
              </a:rPr>
              <a:t>Laikas bėga taip greitai.</a:t>
            </a:r>
          </a:p>
          <a:p>
            <a:r>
              <a:rPr lang="lt-LT" sz="2000" b="1" dirty="0">
                <a:latin typeface="Amatic SC" panose="00000500000000000000" pitchFamily="2" charset="-79"/>
                <a:cs typeface="Amatic SC" panose="00000500000000000000" pitchFamily="2" charset="-79"/>
              </a:rPr>
              <a:t>Mes tokie išradingi.</a:t>
            </a:r>
          </a:p>
          <a:p>
            <a:r>
              <a:rPr lang="lt-LT" sz="2000" b="1" dirty="0">
                <a:latin typeface="Amatic SC" panose="00000500000000000000" pitchFamily="2" charset="-79"/>
                <a:cs typeface="Amatic SC" panose="00000500000000000000" pitchFamily="2" charset="-79"/>
              </a:rPr>
              <a:t>Nuostabi ta vaikystė.</a:t>
            </a:r>
          </a:p>
          <a:p>
            <a:r>
              <a:rPr lang="lt-LT" sz="2000" b="1" dirty="0">
                <a:latin typeface="Amatic SC" panose="00000500000000000000" pitchFamily="2" charset="-79"/>
                <a:cs typeface="Amatic SC" panose="00000500000000000000" pitchFamily="2" charset="-79"/>
              </a:rPr>
              <a:t>Linksma ir širdinga.           </a:t>
            </a:r>
          </a:p>
          <a:p>
            <a:pPr algn="r"/>
            <a:r>
              <a:rPr lang="lt-LT" sz="2000" b="1" dirty="0">
                <a:latin typeface="Amatic SC" panose="00000500000000000000" pitchFamily="2" charset="-79"/>
                <a:cs typeface="Amatic SC" panose="00000500000000000000" pitchFamily="2" charset="-79"/>
              </a:rPr>
              <a:t>Kristina, 6 kl.</a:t>
            </a:r>
          </a:p>
        </p:txBody>
      </p:sp>
      <p:sp>
        <p:nvSpPr>
          <p:cNvPr id="7" name="TextBox 6">
            <a:extLst>
              <a:ext uri="{FF2B5EF4-FFF2-40B4-BE49-F238E27FC236}">
                <a16:creationId xmlns:a16="http://schemas.microsoft.com/office/drawing/2014/main" id="{16705B55-DAA5-4E4A-993B-F1275EF172E8}"/>
              </a:ext>
            </a:extLst>
          </p:cNvPr>
          <p:cNvSpPr txBox="1"/>
          <p:nvPr/>
        </p:nvSpPr>
        <p:spPr>
          <a:xfrm rot="272458">
            <a:off x="5031502" y="1644844"/>
            <a:ext cx="3071351"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Bumt į sieną - ir atgal...</a:t>
            </a:r>
          </a:p>
          <a:p>
            <a:r>
              <a:rPr lang="lt-LT" sz="2000" b="1" dirty="0">
                <a:latin typeface="Amatic SC" panose="00000500000000000000" pitchFamily="2" charset="-79"/>
                <a:cs typeface="Amatic SC" panose="00000500000000000000" pitchFamily="2" charset="-79"/>
              </a:rPr>
              <a:t>Spalvotas kamuolys kambario kampe </a:t>
            </a:r>
          </a:p>
          <a:p>
            <a:r>
              <a:rPr lang="lt-LT" sz="2000" b="1" dirty="0">
                <a:latin typeface="Amatic SC" panose="00000500000000000000" pitchFamily="2" charset="-79"/>
                <a:cs typeface="Amatic SC" panose="00000500000000000000" pitchFamily="2" charset="-79"/>
              </a:rPr>
              <a:t>Visą naktį guli, visą dieną juda. </a:t>
            </a:r>
          </a:p>
          <a:p>
            <a:r>
              <a:rPr lang="lt-LT" sz="2000" b="1" dirty="0">
                <a:latin typeface="Amatic SC" panose="00000500000000000000" pitchFamily="2" charset="-79"/>
                <a:cs typeface="Amatic SC" panose="00000500000000000000" pitchFamily="2" charset="-79"/>
              </a:rPr>
              <a:t>Bumt į sieną - ir atgal... </a:t>
            </a:r>
          </a:p>
          <a:p>
            <a:r>
              <a:rPr lang="lt-LT" sz="2000" b="1" dirty="0">
                <a:latin typeface="Amatic SC" panose="00000500000000000000" pitchFamily="2" charset="-79"/>
                <a:cs typeface="Amatic SC" panose="00000500000000000000" pitchFamily="2" charset="-79"/>
              </a:rPr>
              <a:t>Pameti į viršų - skrenda jis toli. </a:t>
            </a:r>
          </a:p>
          <a:p>
            <a:r>
              <a:rPr lang="lt-LT" sz="2000" b="1" dirty="0">
                <a:latin typeface="Amatic SC" panose="00000500000000000000" pitchFamily="2" charset="-79"/>
                <a:cs typeface="Amatic SC" panose="00000500000000000000" pitchFamily="2" charset="-79"/>
              </a:rPr>
              <a:t>Oi, kaip linksma ir smagu! </a:t>
            </a:r>
          </a:p>
          <a:p>
            <a:r>
              <a:rPr lang="lt-LT" sz="2000" b="1" dirty="0">
                <a:latin typeface="Amatic SC" panose="00000500000000000000" pitchFamily="2" charset="-79"/>
                <a:cs typeface="Amatic SC" panose="00000500000000000000" pitchFamily="2" charset="-79"/>
              </a:rPr>
              <a:t>Bumt į sieną - ir atgal...</a:t>
            </a:r>
          </a:p>
          <a:p>
            <a:r>
              <a:rPr lang="lt-LT" sz="2000" b="1" dirty="0">
                <a:latin typeface="Amatic SC" panose="00000500000000000000" pitchFamily="2" charset="-79"/>
                <a:cs typeface="Amatic SC" panose="00000500000000000000" pitchFamily="2" charset="-79"/>
              </a:rPr>
              <a:t>Spalvotas kamuolys kambario kampe...</a:t>
            </a:r>
          </a:p>
          <a:p>
            <a:pPr algn="r"/>
            <a:r>
              <a:rPr lang="lt-LT" sz="2000" b="1" dirty="0">
                <a:latin typeface="Amatic SC" panose="00000500000000000000" pitchFamily="2" charset="-79"/>
                <a:cs typeface="Amatic SC" panose="00000500000000000000" pitchFamily="2" charset="-79"/>
              </a:rPr>
              <a:t>Augustė, 5kl. </a:t>
            </a:r>
          </a:p>
        </p:txBody>
      </p:sp>
    </p:spTree>
    <p:extLst>
      <p:ext uri="{BB962C8B-B14F-4D97-AF65-F5344CB8AC3E}">
        <p14:creationId xmlns:p14="http://schemas.microsoft.com/office/powerpoint/2010/main" val="3591861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FC9B19C-BA7A-4B01-8C8B-05D4304032B8}"/>
              </a:ext>
            </a:extLst>
          </p:cNvPr>
          <p:cNvSpPr txBox="1"/>
          <p:nvPr/>
        </p:nvSpPr>
        <p:spPr>
          <a:xfrm>
            <a:off x="873873" y="1720029"/>
            <a:ext cx="3137209"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gražiausias laikas,</a:t>
            </a:r>
          </a:p>
          <a:p>
            <a:r>
              <a:rPr lang="lt-LT" sz="2000" b="1" dirty="0">
                <a:latin typeface="Amatic SC" panose="00000500000000000000" pitchFamily="2" charset="-79"/>
                <a:cs typeface="Amatic SC" panose="00000500000000000000" pitchFamily="2" charset="-79"/>
              </a:rPr>
              <a:t>Kai niekuo nesirūpini.</a:t>
            </a:r>
          </a:p>
          <a:p>
            <a:r>
              <a:rPr lang="lt-LT" sz="2000" b="1" dirty="0">
                <a:latin typeface="Amatic SC" panose="00000500000000000000" pitchFamily="2" charset="-79"/>
                <a:cs typeface="Amatic SC" panose="00000500000000000000" pitchFamily="2" charset="-79"/>
              </a:rPr>
              <a:t>Aplink daug puikių draugų,</a:t>
            </a:r>
          </a:p>
          <a:p>
            <a:r>
              <a:rPr lang="lt-LT" sz="2000" b="1" dirty="0">
                <a:latin typeface="Amatic SC" panose="00000500000000000000" pitchFamily="2" charset="-79"/>
                <a:cs typeface="Amatic SC" panose="00000500000000000000" pitchFamily="2" charset="-79"/>
              </a:rPr>
              <a:t>Vaikystė - gražiausias laikas.</a:t>
            </a:r>
          </a:p>
          <a:p>
            <a:r>
              <a:rPr lang="lt-LT" sz="2000" b="1" dirty="0">
                <a:latin typeface="Amatic SC" panose="00000500000000000000" pitchFamily="2" charset="-79"/>
                <a:cs typeface="Amatic SC" panose="00000500000000000000" pitchFamily="2" charset="-79"/>
              </a:rPr>
              <a:t>Smagu praleisti jį linksmai,</a:t>
            </a:r>
          </a:p>
          <a:p>
            <a:r>
              <a:rPr lang="lt-LT" sz="2000" b="1" dirty="0">
                <a:latin typeface="Amatic SC" panose="00000500000000000000" pitchFamily="2" charset="-79"/>
                <a:cs typeface="Amatic SC" panose="00000500000000000000" pitchFamily="2" charset="-79"/>
              </a:rPr>
              <a:t>Kartu su draugais.</a:t>
            </a:r>
          </a:p>
          <a:p>
            <a:r>
              <a:rPr lang="lt-LT" sz="2000" b="1" dirty="0">
                <a:latin typeface="Amatic SC" panose="00000500000000000000" pitchFamily="2" charset="-79"/>
                <a:cs typeface="Amatic SC" panose="00000500000000000000" pitchFamily="2" charset="-79"/>
              </a:rPr>
              <a:t>Vaikystė - gražiausias laikas,</a:t>
            </a:r>
          </a:p>
          <a:p>
            <a:r>
              <a:rPr lang="lt-LT" sz="2000" b="1" dirty="0">
                <a:latin typeface="Amatic SC" panose="00000500000000000000" pitchFamily="2" charset="-79"/>
                <a:cs typeface="Amatic SC" panose="00000500000000000000" pitchFamily="2" charset="-79"/>
              </a:rPr>
              <a:t>Kai niekuo nesirūpini.</a:t>
            </a:r>
          </a:p>
          <a:p>
            <a:pPr algn="r"/>
            <a:r>
              <a:rPr lang="lt-LT" sz="2000" b="1" dirty="0">
                <a:latin typeface="Amatic SC" panose="00000500000000000000" pitchFamily="2" charset="-79"/>
                <a:cs typeface="Amatic SC" panose="00000500000000000000" pitchFamily="2" charset="-79"/>
              </a:rPr>
              <a:t>Indrė, 8 kl.</a:t>
            </a:r>
          </a:p>
        </p:txBody>
      </p:sp>
      <p:sp>
        <p:nvSpPr>
          <p:cNvPr id="7" name="TextBox 6">
            <a:extLst>
              <a:ext uri="{FF2B5EF4-FFF2-40B4-BE49-F238E27FC236}">
                <a16:creationId xmlns:a16="http://schemas.microsoft.com/office/drawing/2014/main" id="{EBD2D3B0-0980-419A-AEB9-C809662CA43E}"/>
              </a:ext>
            </a:extLst>
          </p:cNvPr>
          <p:cNvSpPr txBox="1"/>
          <p:nvPr/>
        </p:nvSpPr>
        <p:spPr>
          <a:xfrm rot="308929">
            <a:off x="4848481" y="1644844"/>
            <a:ext cx="3408196"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Vaikystėje visi mes žaisdavom</a:t>
            </a:r>
          </a:p>
          <a:p>
            <a:r>
              <a:rPr lang="lt-LT" sz="2000" b="1" dirty="0">
                <a:latin typeface="Amatic SC" panose="00000500000000000000" pitchFamily="2" charset="-79"/>
                <a:cs typeface="Amatic SC" panose="00000500000000000000" pitchFamily="2" charset="-79"/>
              </a:rPr>
              <a:t>Įvairius žaidimus...</a:t>
            </a:r>
          </a:p>
          <a:p>
            <a:r>
              <a:rPr lang="lt-LT" sz="2000" b="1" dirty="0">
                <a:latin typeface="Amatic SC" panose="00000500000000000000" pitchFamily="2" charset="-79"/>
                <a:cs typeface="Amatic SC" panose="00000500000000000000" pitchFamily="2" charset="-79"/>
              </a:rPr>
              <a:t>Rasdavome draugus.</a:t>
            </a:r>
          </a:p>
          <a:p>
            <a:r>
              <a:rPr lang="lt-LT" sz="2000" b="1" dirty="0">
                <a:latin typeface="Amatic SC" panose="00000500000000000000" pitchFamily="2" charset="-79"/>
                <a:cs typeface="Amatic SC" panose="00000500000000000000" pitchFamily="2" charset="-79"/>
              </a:rPr>
              <a:t>Vaikystėje visi mes žaisdavom,</a:t>
            </a:r>
          </a:p>
          <a:p>
            <a:r>
              <a:rPr lang="lt-LT" sz="2000" b="1" dirty="0">
                <a:latin typeface="Amatic SC" panose="00000500000000000000" pitchFamily="2" charset="-79"/>
                <a:cs typeface="Amatic SC" panose="00000500000000000000" pitchFamily="2" charset="-79"/>
              </a:rPr>
              <a:t>Išdykavom ir vieni kitiems melavom.</a:t>
            </a:r>
          </a:p>
          <a:p>
            <a:r>
              <a:rPr lang="lt-LT" sz="2000" b="1" dirty="0">
                <a:latin typeface="Amatic SC" panose="00000500000000000000" pitchFamily="2" charset="-79"/>
                <a:cs typeface="Amatic SC" panose="00000500000000000000" pitchFamily="2" charset="-79"/>
              </a:rPr>
              <a:t>Tačiau suaugę mes supratom -</a:t>
            </a:r>
          </a:p>
          <a:p>
            <a:r>
              <a:rPr lang="lt-LT" sz="2000" b="1" dirty="0">
                <a:latin typeface="Amatic SC" panose="00000500000000000000" pitchFamily="2" charset="-79"/>
                <a:cs typeface="Amatic SC" panose="00000500000000000000" pitchFamily="2" charset="-79"/>
              </a:rPr>
              <a:t>Vaikystėje visi mes žaisdavome </a:t>
            </a:r>
          </a:p>
          <a:p>
            <a:r>
              <a:rPr lang="lt-LT" sz="2000" b="1" dirty="0">
                <a:latin typeface="Amatic SC" panose="00000500000000000000" pitchFamily="2" charset="-79"/>
                <a:cs typeface="Amatic SC" panose="00000500000000000000" pitchFamily="2" charset="-79"/>
              </a:rPr>
              <a:t>Įvairius žaidimus... </a:t>
            </a:r>
          </a:p>
          <a:p>
            <a:pPr algn="r"/>
            <a:r>
              <a:rPr lang="lt-LT" sz="2000" b="1" dirty="0">
                <a:latin typeface="Amatic SC" panose="00000500000000000000" pitchFamily="2" charset="-79"/>
                <a:cs typeface="Amatic SC" panose="00000500000000000000" pitchFamily="2" charset="-79"/>
              </a:rPr>
              <a:t>Jokūbas, 8kl.</a:t>
            </a:r>
          </a:p>
        </p:txBody>
      </p:sp>
    </p:spTree>
    <p:extLst>
      <p:ext uri="{BB962C8B-B14F-4D97-AF65-F5344CB8AC3E}">
        <p14:creationId xmlns:p14="http://schemas.microsoft.com/office/powerpoint/2010/main" val="145661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688E8E13-14AB-4D56-962A-B5543E400C5B}"/>
              </a:ext>
            </a:extLst>
          </p:cNvPr>
          <p:cNvSpPr txBox="1"/>
          <p:nvPr/>
        </p:nvSpPr>
        <p:spPr>
          <a:xfrm>
            <a:off x="922195" y="1712596"/>
            <a:ext cx="3040566"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gražiausia ir mieliausia.</a:t>
            </a:r>
          </a:p>
          <a:p>
            <a:r>
              <a:rPr lang="lt-LT" sz="2000" b="1" dirty="0">
                <a:latin typeface="Amatic SC" panose="00000500000000000000" pitchFamily="2" charset="-79"/>
                <a:cs typeface="Amatic SC" panose="00000500000000000000" pitchFamily="2" charset="-79"/>
              </a:rPr>
              <a:t>Vaikystė - gyvenimo pradžia,</a:t>
            </a:r>
          </a:p>
          <a:p>
            <a:r>
              <a:rPr lang="lt-LT" sz="2000" b="1" dirty="0">
                <a:latin typeface="Amatic SC" panose="00000500000000000000" pitchFamily="2" charset="-79"/>
                <a:cs typeface="Amatic SC" panose="00000500000000000000" pitchFamily="2" charset="-79"/>
              </a:rPr>
              <a:t>Kupina emocijų, nuotykių ir meilės.</a:t>
            </a:r>
          </a:p>
          <a:p>
            <a:r>
              <a:rPr lang="lt-LT" sz="2000" b="1" dirty="0">
                <a:latin typeface="Amatic SC" panose="00000500000000000000" pitchFamily="2" charset="-79"/>
                <a:cs typeface="Amatic SC" panose="00000500000000000000" pitchFamily="2" charset="-79"/>
              </a:rPr>
              <a:t>Vaikystė gražiausia ir mieliausia.</a:t>
            </a:r>
          </a:p>
          <a:p>
            <a:r>
              <a:rPr lang="lt-LT" sz="2000" b="1" dirty="0">
                <a:latin typeface="Amatic SC" panose="00000500000000000000" pitchFamily="2" charset="-79"/>
                <a:cs typeface="Amatic SC" panose="00000500000000000000" pitchFamily="2" charset="-79"/>
              </a:rPr>
              <a:t>Kiekviena diena įsimintina.</a:t>
            </a:r>
          </a:p>
          <a:p>
            <a:r>
              <a:rPr lang="lt-LT" sz="2000" b="1" dirty="0">
                <a:latin typeface="Amatic SC" panose="00000500000000000000" pitchFamily="2" charset="-79"/>
                <a:cs typeface="Amatic SC" panose="00000500000000000000" pitchFamily="2" charset="-79"/>
              </a:rPr>
              <a:t>Jos niekaip neįmanoma pamiršti.</a:t>
            </a:r>
          </a:p>
          <a:p>
            <a:r>
              <a:rPr lang="lt-LT" sz="2000" b="1" dirty="0">
                <a:latin typeface="Amatic SC" panose="00000500000000000000" pitchFamily="2" charset="-79"/>
                <a:cs typeface="Amatic SC" panose="00000500000000000000" pitchFamily="2" charset="-79"/>
              </a:rPr>
              <a:t>Vaikystė gražiausia ir mieliausia.</a:t>
            </a:r>
          </a:p>
          <a:p>
            <a:r>
              <a:rPr lang="lt-LT" sz="2000" b="1" dirty="0">
                <a:latin typeface="Amatic SC" panose="00000500000000000000" pitchFamily="2" charset="-79"/>
                <a:cs typeface="Amatic SC" panose="00000500000000000000" pitchFamily="2" charset="-79"/>
              </a:rPr>
              <a:t>Vaikystė - gyvenimo pradžia.    </a:t>
            </a:r>
          </a:p>
          <a:p>
            <a:pPr algn="r"/>
            <a:r>
              <a:rPr lang="lt-LT" sz="2000" b="1" dirty="0">
                <a:latin typeface="Amatic SC" panose="00000500000000000000" pitchFamily="2" charset="-79"/>
                <a:cs typeface="Amatic SC" panose="00000500000000000000" pitchFamily="2" charset="-79"/>
              </a:rPr>
              <a:t>Konstantin, 6 kl.</a:t>
            </a:r>
          </a:p>
        </p:txBody>
      </p:sp>
      <p:sp>
        <p:nvSpPr>
          <p:cNvPr id="7" name="TextBox 6">
            <a:extLst>
              <a:ext uri="{FF2B5EF4-FFF2-40B4-BE49-F238E27FC236}">
                <a16:creationId xmlns:a16="http://schemas.microsoft.com/office/drawing/2014/main" id="{6A9FAB26-F377-4320-9C0A-2524E090C822}"/>
              </a:ext>
            </a:extLst>
          </p:cNvPr>
          <p:cNvSpPr txBox="1"/>
          <p:nvPr/>
        </p:nvSpPr>
        <p:spPr>
          <a:xfrm rot="206792">
            <a:off x="4954973" y="1644845"/>
            <a:ext cx="3245412"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Saulutė pakilo aukštai virš manęs</a:t>
            </a:r>
          </a:p>
          <a:p>
            <a:r>
              <a:rPr lang="lt-LT" sz="2000" b="1" dirty="0">
                <a:latin typeface="Amatic SC" panose="00000500000000000000" pitchFamily="2" charset="-79"/>
                <a:cs typeface="Amatic SC" panose="00000500000000000000" pitchFamily="2" charset="-79"/>
              </a:rPr>
              <a:t>Ir nušvietė mano vaikystę.</a:t>
            </a:r>
          </a:p>
          <a:p>
            <a:r>
              <a:rPr lang="lt-LT" sz="2000" b="1" dirty="0">
                <a:latin typeface="Amatic SC" panose="00000500000000000000" pitchFamily="2" charset="-79"/>
                <a:cs typeface="Amatic SC" panose="00000500000000000000" pitchFamily="2" charset="-79"/>
              </a:rPr>
              <a:t>O kaip laukiu, kol užaugsiu!</a:t>
            </a:r>
          </a:p>
          <a:p>
            <a:r>
              <a:rPr lang="lt-LT" sz="2000" b="1" dirty="0">
                <a:latin typeface="Amatic SC" panose="00000500000000000000" pitchFamily="2" charset="-79"/>
                <a:cs typeface="Amatic SC" panose="00000500000000000000" pitchFamily="2" charset="-79"/>
              </a:rPr>
              <a:t>Saulutė pakilo aukštai virš manęs,</a:t>
            </a:r>
          </a:p>
          <a:p>
            <a:r>
              <a:rPr lang="lt-LT" sz="2000" b="1" dirty="0">
                <a:latin typeface="Amatic SC" panose="00000500000000000000" pitchFamily="2" charset="-79"/>
                <a:cs typeface="Amatic SC" panose="00000500000000000000" pitchFamily="2" charset="-79"/>
              </a:rPr>
              <a:t>Apšvietė visus, kurie man padėjo,</a:t>
            </a:r>
          </a:p>
          <a:p>
            <a:r>
              <a:rPr lang="lt-LT" sz="2000" b="1" dirty="0">
                <a:latin typeface="Amatic SC" panose="00000500000000000000" pitchFamily="2" charset="-79"/>
                <a:cs typeface="Amatic SC" panose="00000500000000000000" pitchFamily="2" charset="-79"/>
              </a:rPr>
              <a:t>Ir aš dėkingas už jų pagalbą.</a:t>
            </a:r>
          </a:p>
          <a:p>
            <a:r>
              <a:rPr lang="lt-LT" sz="2000" b="1" dirty="0">
                <a:latin typeface="Amatic SC" panose="00000500000000000000" pitchFamily="2" charset="-79"/>
                <a:cs typeface="Amatic SC" panose="00000500000000000000" pitchFamily="2" charset="-79"/>
              </a:rPr>
              <a:t>Saulutė pakilo aukštai virš manęs</a:t>
            </a:r>
          </a:p>
          <a:p>
            <a:r>
              <a:rPr lang="lt-LT" sz="2000" b="1" dirty="0">
                <a:latin typeface="Amatic SC" panose="00000500000000000000" pitchFamily="2" charset="-79"/>
                <a:cs typeface="Amatic SC" panose="00000500000000000000" pitchFamily="2" charset="-79"/>
              </a:rPr>
              <a:t>Ir nušvietė mano vaikystę.</a:t>
            </a:r>
          </a:p>
          <a:p>
            <a:pPr algn="r"/>
            <a:r>
              <a:rPr lang="lt-LT" sz="2000" b="1" dirty="0">
                <a:latin typeface="Amatic SC" panose="00000500000000000000" pitchFamily="2" charset="-79"/>
                <a:cs typeface="Amatic SC" panose="00000500000000000000" pitchFamily="2" charset="-79"/>
              </a:rPr>
              <a:t>Rokas K, 8 kl.</a:t>
            </a:r>
          </a:p>
        </p:txBody>
      </p:sp>
    </p:spTree>
    <p:extLst>
      <p:ext uri="{BB962C8B-B14F-4D97-AF65-F5344CB8AC3E}">
        <p14:creationId xmlns:p14="http://schemas.microsoft.com/office/powerpoint/2010/main" val="2646152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6286E4EC-956B-4996-8C2F-D3391DDBBBF4}"/>
              </a:ext>
            </a:extLst>
          </p:cNvPr>
          <p:cNvSpPr txBox="1"/>
          <p:nvPr/>
        </p:nvSpPr>
        <p:spPr>
          <a:xfrm>
            <a:off x="836725" y="1644844"/>
            <a:ext cx="3211506"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tai neįkainojamas metas,</a:t>
            </a:r>
          </a:p>
          <a:p>
            <a:r>
              <a:rPr lang="lt-LT" sz="2000" b="1" dirty="0">
                <a:latin typeface="Amatic SC" panose="00000500000000000000" pitchFamily="2" charset="-79"/>
                <a:cs typeface="Amatic SC" panose="00000500000000000000" pitchFamily="2" charset="-79"/>
              </a:rPr>
              <a:t>Tik linksmybės galvoje.</a:t>
            </a:r>
          </a:p>
          <a:p>
            <a:r>
              <a:rPr lang="lt-LT" sz="2000" b="1" dirty="0">
                <a:latin typeface="Amatic SC" panose="00000500000000000000" pitchFamily="2" charset="-79"/>
                <a:cs typeface="Amatic SC" panose="00000500000000000000" pitchFamily="2" charset="-79"/>
              </a:rPr>
              <a:t>Jau branginti ją metas!</a:t>
            </a:r>
          </a:p>
          <a:p>
            <a:r>
              <a:rPr lang="lt-LT" sz="2000" b="1" dirty="0">
                <a:latin typeface="Amatic SC" panose="00000500000000000000" pitchFamily="2" charset="-79"/>
                <a:cs typeface="Amatic SC" panose="00000500000000000000" pitchFamily="2" charset="-79"/>
              </a:rPr>
              <a:t>Vaikystė - tai neįkainojamas metas.</a:t>
            </a:r>
          </a:p>
          <a:p>
            <a:r>
              <a:rPr lang="lt-LT" sz="2000" b="1" dirty="0">
                <a:latin typeface="Amatic SC" panose="00000500000000000000" pitchFamily="2" charset="-79"/>
                <a:cs typeface="Amatic SC" panose="00000500000000000000" pitchFamily="2" charset="-79"/>
              </a:rPr>
              <a:t>Apie nieką negalvoji,</a:t>
            </a:r>
          </a:p>
          <a:p>
            <a:r>
              <a:rPr lang="lt-LT" sz="2000" b="1" dirty="0">
                <a:latin typeface="Amatic SC" panose="00000500000000000000" pitchFamily="2" charset="-79"/>
                <a:cs typeface="Amatic SC" panose="00000500000000000000" pitchFamily="2" charset="-79"/>
              </a:rPr>
              <a:t>Su draugais žaidi kieme.</a:t>
            </a:r>
          </a:p>
          <a:p>
            <a:r>
              <a:rPr lang="lt-LT" sz="2000" b="1" dirty="0">
                <a:latin typeface="Amatic SC" panose="00000500000000000000" pitchFamily="2" charset="-79"/>
                <a:cs typeface="Amatic SC" panose="00000500000000000000" pitchFamily="2" charset="-79"/>
              </a:rPr>
              <a:t>Vaikystė - tai neįkainojamas metas,</a:t>
            </a:r>
          </a:p>
          <a:p>
            <a:r>
              <a:rPr lang="lt-LT" sz="2000" b="1" dirty="0">
                <a:latin typeface="Amatic SC" panose="00000500000000000000" pitchFamily="2" charset="-79"/>
                <a:cs typeface="Amatic SC" panose="00000500000000000000" pitchFamily="2" charset="-79"/>
              </a:rPr>
              <a:t>Tik linksmybės galvoje.</a:t>
            </a:r>
          </a:p>
          <a:p>
            <a:pPr algn="r"/>
            <a:r>
              <a:rPr lang="lt-LT" sz="2000" b="1" dirty="0">
                <a:latin typeface="Amatic SC" panose="00000500000000000000" pitchFamily="2" charset="-79"/>
                <a:cs typeface="Amatic SC" panose="00000500000000000000" pitchFamily="2" charset="-79"/>
              </a:rPr>
              <a:t>Gabrielė G., 8 kl. </a:t>
            </a:r>
          </a:p>
        </p:txBody>
      </p:sp>
      <p:sp>
        <p:nvSpPr>
          <p:cNvPr id="8" name="TextBox 7">
            <a:extLst>
              <a:ext uri="{FF2B5EF4-FFF2-40B4-BE49-F238E27FC236}">
                <a16:creationId xmlns:a16="http://schemas.microsoft.com/office/drawing/2014/main" id="{70042416-7989-4F52-8407-E724D16DCFEF}"/>
              </a:ext>
            </a:extLst>
          </p:cNvPr>
          <p:cNvSpPr txBox="1"/>
          <p:nvPr/>
        </p:nvSpPr>
        <p:spPr>
          <a:xfrm rot="262081">
            <a:off x="5031204" y="1712596"/>
            <a:ext cx="2887829"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Vaikai - stebuklas mūsų, </a:t>
            </a:r>
          </a:p>
          <a:p>
            <a:r>
              <a:rPr lang="lt-LT" sz="2000" b="1" dirty="0">
                <a:latin typeface="Amatic SC" panose="00000500000000000000" pitchFamily="2" charset="-79"/>
                <a:cs typeface="Amatic SC" panose="00000500000000000000" pitchFamily="2" charset="-79"/>
              </a:rPr>
              <a:t>Nes jie džiugina.</a:t>
            </a:r>
          </a:p>
          <a:p>
            <a:r>
              <a:rPr lang="lt-LT" sz="2000" b="1" dirty="0">
                <a:latin typeface="Amatic SC" panose="00000500000000000000" pitchFamily="2" charset="-79"/>
                <a:cs typeface="Amatic SC" panose="00000500000000000000" pitchFamily="2" charset="-79"/>
              </a:rPr>
              <a:t>Jie stiebiasi į viršų. </a:t>
            </a:r>
          </a:p>
          <a:p>
            <a:r>
              <a:rPr lang="lt-LT" sz="2000" b="1" dirty="0">
                <a:latin typeface="Amatic SC" panose="00000500000000000000" pitchFamily="2" charset="-79"/>
                <a:cs typeface="Amatic SC" panose="00000500000000000000" pitchFamily="2" charset="-79"/>
              </a:rPr>
              <a:t>Vaikai stebuklas mūsų,</a:t>
            </a:r>
          </a:p>
          <a:p>
            <a:r>
              <a:rPr lang="lt-LT" sz="2000" b="1" dirty="0">
                <a:latin typeface="Amatic SC" panose="00000500000000000000" pitchFamily="2" charset="-79"/>
                <a:cs typeface="Amatic SC" panose="00000500000000000000" pitchFamily="2" charset="-79"/>
              </a:rPr>
              <a:t>Jie daugiau pažysta, </a:t>
            </a:r>
          </a:p>
          <a:p>
            <a:r>
              <a:rPr lang="lt-LT" sz="2000" b="1" dirty="0">
                <a:latin typeface="Amatic SC" panose="00000500000000000000" pitchFamily="2" charset="-79"/>
                <a:cs typeface="Amatic SC" panose="00000500000000000000" pitchFamily="2" charset="-79"/>
              </a:rPr>
              <a:t>Padeda...</a:t>
            </a:r>
          </a:p>
          <a:p>
            <a:r>
              <a:rPr lang="lt-LT" sz="2000" b="1" dirty="0">
                <a:latin typeface="Amatic SC" panose="00000500000000000000" pitchFamily="2" charset="-79"/>
                <a:cs typeface="Amatic SC" panose="00000500000000000000" pitchFamily="2" charset="-79"/>
              </a:rPr>
              <a:t>Vaikai - stebuklas mūsų, </a:t>
            </a:r>
          </a:p>
          <a:p>
            <a:r>
              <a:rPr lang="lt-LT" sz="2000" b="1" dirty="0">
                <a:latin typeface="Amatic SC" panose="00000500000000000000" pitchFamily="2" charset="-79"/>
                <a:cs typeface="Amatic SC" panose="00000500000000000000" pitchFamily="2" charset="-79"/>
              </a:rPr>
              <a:t>Nes jie džiugina. </a:t>
            </a:r>
          </a:p>
          <a:p>
            <a:pPr algn="r"/>
            <a:r>
              <a:rPr lang="lt-LT" sz="2000" b="1" dirty="0">
                <a:latin typeface="Amatic SC" panose="00000500000000000000" pitchFamily="2" charset="-79"/>
                <a:cs typeface="Amatic SC" panose="00000500000000000000" pitchFamily="2" charset="-79"/>
              </a:rPr>
              <a:t>Karina, 5 kl.</a:t>
            </a:r>
          </a:p>
        </p:txBody>
      </p:sp>
    </p:spTree>
    <p:extLst>
      <p:ext uri="{BB962C8B-B14F-4D97-AF65-F5344CB8AC3E}">
        <p14:creationId xmlns:p14="http://schemas.microsoft.com/office/powerpoint/2010/main" val="3506173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A4AA247-3C94-4B70-AAC5-F74F0A75B341}"/>
              </a:ext>
            </a:extLst>
          </p:cNvPr>
          <p:cNvSpPr txBox="1"/>
          <p:nvPr/>
        </p:nvSpPr>
        <p:spPr>
          <a:xfrm>
            <a:off x="765762" y="1705161"/>
            <a:ext cx="3404794"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 tai suaugusių prisiminimai,</a:t>
            </a:r>
          </a:p>
          <a:p>
            <a:r>
              <a:rPr lang="lt-LT" sz="2000" b="1" dirty="0">
                <a:latin typeface="Amatic SC" panose="00000500000000000000" pitchFamily="2" charset="-79"/>
                <a:cs typeface="Amatic SC" panose="00000500000000000000" pitchFamily="2" charset="-79"/>
              </a:rPr>
              <a:t>O mažiesiems - tai tik gyvenimo pradžia.</a:t>
            </a:r>
          </a:p>
          <a:p>
            <a:r>
              <a:rPr lang="lt-LT" sz="2000" b="1" dirty="0">
                <a:latin typeface="Amatic SC" panose="00000500000000000000" pitchFamily="2" charset="-79"/>
                <a:cs typeface="Amatic SC" panose="00000500000000000000" pitchFamily="2" charset="-79"/>
              </a:rPr>
              <a:t>Vaikai tik nori kuo greičiau užaugti.</a:t>
            </a:r>
          </a:p>
          <a:p>
            <a:r>
              <a:rPr lang="lt-LT" sz="2000" b="1" dirty="0">
                <a:latin typeface="Amatic SC" panose="00000500000000000000" pitchFamily="2" charset="-79"/>
                <a:cs typeface="Amatic SC" panose="00000500000000000000" pitchFamily="2" charset="-79"/>
              </a:rPr>
              <a:t>Vaikystė - tai suaugusių prisiminimai...</a:t>
            </a:r>
          </a:p>
          <a:p>
            <a:r>
              <a:rPr lang="lt-LT" sz="2000" b="1" dirty="0">
                <a:latin typeface="Amatic SC" panose="00000500000000000000" pitchFamily="2" charset="-79"/>
                <a:cs typeface="Amatic SC" panose="00000500000000000000" pitchFamily="2" charset="-79"/>
              </a:rPr>
              <a:t>Suaugę gali prisiminti,</a:t>
            </a:r>
          </a:p>
          <a:p>
            <a:r>
              <a:rPr lang="lt-LT" sz="2000" b="1" dirty="0">
                <a:latin typeface="Amatic SC" panose="00000500000000000000" pitchFamily="2" charset="-79"/>
                <a:cs typeface="Amatic SC" panose="00000500000000000000" pitchFamily="2" charset="-79"/>
              </a:rPr>
              <a:t>Kaip buvo gera ir ramu.</a:t>
            </a:r>
          </a:p>
          <a:p>
            <a:r>
              <a:rPr lang="lt-LT" sz="2000" b="1" dirty="0">
                <a:latin typeface="Amatic SC" panose="00000500000000000000" pitchFamily="2" charset="-79"/>
                <a:cs typeface="Amatic SC" panose="00000500000000000000" pitchFamily="2" charset="-79"/>
              </a:rPr>
              <a:t>Vaikystė - tai suaugusių prisiminimai,</a:t>
            </a:r>
          </a:p>
          <a:p>
            <a:r>
              <a:rPr lang="lt-LT" sz="2000" b="1" dirty="0">
                <a:latin typeface="Amatic SC" panose="00000500000000000000" pitchFamily="2" charset="-79"/>
                <a:cs typeface="Amatic SC" panose="00000500000000000000" pitchFamily="2" charset="-79"/>
              </a:rPr>
              <a:t>O mažiesiems - tai tik gyvenimo pradžia...</a:t>
            </a:r>
          </a:p>
          <a:p>
            <a:pPr algn="r"/>
            <a:r>
              <a:rPr lang="lt-LT" sz="2000" b="1" dirty="0">
                <a:latin typeface="Amatic SC" panose="00000500000000000000" pitchFamily="2" charset="-79"/>
                <a:cs typeface="Amatic SC" panose="00000500000000000000" pitchFamily="2" charset="-79"/>
              </a:rPr>
              <a:t>Vakarė, 8 kl.</a:t>
            </a:r>
          </a:p>
        </p:txBody>
      </p:sp>
      <p:sp>
        <p:nvSpPr>
          <p:cNvPr id="7" name="TextBox 6">
            <a:extLst>
              <a:ext uri="{FF2B5EF4-FFF2-40B4-BE49-F238E27FC236}">
                <a16:creationId xmlns:a16="http://schemas.microsoft.com/office/drawing/2014/main" id="{3A634CB5-BE58-4716-985F-81E4817B2A40}"/>
              </a:ext>
            </a:extLst>
          </p:cNvPr>
          <p:cNvSpPr txBox="1"/>
          <p:nvPr/>
        </p:nvSpPr>
        <p:spPr>
          <a:xfrm rot="283889">
            <a:off x="5025482" y="1649553"/>
            <a:ext cx="2906751" cy="3170099"/>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Vaikystė jau neamžina, </a:t>
            </a:r>
          </a:p>
          <a:p>
            <a:r>
              <a:rPr lang="lt-LT" sz="2000" b="1" dirty="0">
                <a:latin typeface="Amatic SC" panose="00000500000000000000" pitchFamily="2" charset="-79"/>
                <a:cs typeface="Amatic SC" panose="00000500000000000000" pitchFamily="2" charset="-79"/>
              </a:rPr>
              <a:t> Ir lekią ji labai greita.</a:t>
            </a:r>
          </a:p>
          <a:p>
            <a:r>
              <a:rPr lang="lt-LT" sz="2000" b="1" dirty="0">
                <a:latin typeface="Amatic SC" panose="00000500000000000000" pitchFamily="2" charset="-79"/>
                <a:cs typeface="Amatic SC" panose="00000500000000000000" pitchFamily="2" charset="-79"/>
              </a:rPr>
              <a:t> Užaugai tu, jau nebe vaikas.</a:t>
            </a:r>
          </a:p>
          <a:p>
            <a:r>
              <a:rPr lang="lt-LT" sz="2000" b="1" dirty="0">
                <a:latin typeface="Amatic SC" panose="00000500000000000000" pitchFamily="2" charset="-79"/>
                <a:cs typeface="Amatic SC" panose="00000500000000000000" pitchFamily="2" charset="-79"/>
              </a:rPr>
              <a:t> Vaikystė jau neamžina…</a:t>
            </a:r>
          </a:p>
          <a:p>
            <a:r>
              <a:rPr lang="lt-LT" sz="2000" b="1" dirty="0">
                <a:latin typeface="Amatic SC" panose="00000500000000000000" pitchFamily="2" charset="-79"/>
                <a:cs typeface="Amatic SC" panose="00000500000000000000" pitchFamily="2" charset="-79"/>
              </a:rPr>
              <a:t>  Ir nebežaisi su žaislais,</a:t>
            </a:r>
          </a:p>
          <a:p>
            <a:r>
              <a:rPr lang="lt-LT" sz="2000" b="1" dirty="0">
                <a:latin typeface="Amatic SC" panose="00000500000000000000" pitchFamily="2" charset="-79"/>
                <a:cs typeface="Amatic SC" panose="00000500000000000000" pitchFamily="2" charset="-79"/>
              </a:rPr>
              <a:t>  Nebeisi į darželį.</a:t>
            </a:r>
          </a:p>
          <a:p>
            <a:r>
              <a:rPr lang="lt-LT" sz="2000" b="1" dirty="0">
                <a:latin typeface="Amatic SC" panose="00000500000000000000" pitchFamily="2" charset="-79"/>
                <a:cs typeface="Amatic SC" panose="00000500000000000000" pitchFamily="2" charset="-79"/>
              </a:rPr>
              <a:t>  Vaikystė jau neamžina,</a:t>
            </a:r>
          </a:p>
          <a:p>
            <a:r>
              <a:rPr lang="lt-LT" sz="2000" b="1" dirty="0">
                <a:latin typeface="Amatic SC" panose="00000500000000000000" pitchFamily="2" charset="-79"/>
                <a:cs typeface="Amatic SC" panose="00000500000000000000" pitchFamily="2" charset="-79"/>
              </a:rPr>
              <a:t>  Ir lekia ji labai greita…</a:t>
            </a:r>
          </a:p>
          <a:p>
            <a:pPr algn="r"/>
            <a:r>
              <a:rPr lang="lt-LT" sz="2000" b="1" dirty="0">
                <a:latin typeface="Amatic SC" panose="00000500000000000000" pitchFamily="2" charset="-79"/>
                <a:cs typeface="Amatic SC" panose="00000500000000000000" pitchFamily="2" charset="-79"/>
              </a:rPr>
              <a:t>Arina B, 5 kl.</a:t>
            </a:r>
          </a:p>
          <a:p>
            <a:r>
              <a:rPr lang="lt-LT" sz="2000" b="1" dirty="0">
                <a:latin typeface="Amatic SC" panose="00000500000000000000" pitchFamily="2" charset="-79"/>
                <a:cs typeface="Amatic SC" panose="00000500000000000000" pitchFamily="2" charset="-79"/>
              </a:rPr>
              <a:t>                                 </a:t>
            </a:r>
          </a:p>
        </p:txBody>
      </p:sp>
    </p:spTree>
    <p:extLst>
      <p:ext uri="{BB962C8B-B14F-4D97-AF65-F5344CB8AC3E}">
        <p14:creationId xmlns:p14="http://schemas.microsoft.com/office/powerpoint/2010/main" val="3206110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1" y="1405177"/>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DC927F44-96E0-43B5-96DB-433F3F62CFAA}"/>
              </a:ext>
            </a:extLst>
          </p:cNvPr>
          <p:cNvSpPr txBox="1"/>
          <p:nvPr/>
        </p:nvSpPr>
        <p:spPr>
          <a:xfrm>
            <a:off x="951571" y="1644844"/>
            <a:ext cx="3100038"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Draugų džiaugsmas laimę neša,</a:t>
            </a:r>
          </a:p>
          <a:p>
            <a:r>
              <a:rPr lang="lt-LT" sz="2000" b="1" dirty="0">
                <a:latin typeface="Amatic SC" panose="00000500000000000000" pitchFamily="2" charset="-79"/>
                <a:cs typeface="Amatic SC" panose="00000500000000000000" pitchFamily="2" charset="-79"/>
              </a:rPr>
              <a:t>Bėgame per pievas sau laimingi.</a:t>
            </a:r>
          </a:p>
          <a:p>
            <a:r>
              <a:rPr lang="lt-LT" sz="2000" b="1" dirty="0">
                <a:latin typeface="Amatic SC" panose="00000500000000000000" pitchFamily="2" charset="-79"/>
                <a:cs typeface="Amatic SC" panose="00000500000000000000" pitchFamily="2" charset="-79"/>
              </a:rPr>
              <a:t>Saulė leidžias, vakaras artėja.</a:t>
            </a:r>
          </a:p>
          <a:p>
            <a:r>
              <a:rPr lang="lt-LT" sz="2000" b="1" dirty="0">
                <a:latin typeface="Amatic SC" panose="00000500000000000000" pitchFamily="2" charset="-79"/>
                <a:cs typeface="Amatic SC" panose="00000500000000000000" pitchFamily="2" charset="-79"/>
              </a:rPr>
              <a:t>Draugų džiaugsmas laimę neša...</a:t>
            </a:r>
          </a:p>
          <a:p>
            <a:r>
              <a:rPr lang="lt-LT" sz="2000" b="1" dirty="0">
                <a:latin typeface="Amatic SC" panose="00000500000000000000" pitchFamily="2" charset="-79"/>
                <a:cs typeface="Amatic SC" panose="00000500000000000000" pitchFamily="2" charset="-79"/>
              </a:rPr>
              <a:t>Vakaras tylus, labai gražus,</a:t>
            </a:r>
          </a:p>
          <a:p>
            <a:r>
              <a:rPr lang="lt-LT" sz="2000" b="1" dirty="0">
                <a:latin typeface="Amatic SC" panose="00000500000000000000" pitchFamily="2" charset="-79"/>
                <a:cs typeface="Amatic SC" panose="00000500000000000000" pitchFamily="2" charset="-79"/>
              </a:rPr>
              <a:t>Bet vis labiau gražėja… </a:t>
            </a:r>
          </a:p>
          <a:p>
            <a:r>
              <a:rPr lang="lt-LT" sz="2000" b="1" dirty="0">
                <a:latin typeface="Amatic SC" panose="00000500000000000000" pitchFamily="2" charset="-79"/>
                <a:cs typeface="Amatic SC" panose="00000500000000000000" pitchFamily="2" charset="-79"/>
              </a:rPr>
              <a:t>Draugų džiaugsmas laimę neša,</a:t>
            </a:r>
          </a:p>
          <a:p>
            <a:r>
              <a:rPr lang="lt-LT" sz="2000" b="1" dirty="0">
                <a:latin typeface="Amatic SC" panose="00000500000000000000" pitchFamily="2" charset="-79"/>
                <a:cs typeface="Amatic SC" panose="00000500000000000000" pitchFamily="2" charset="-79"/>
              </a:rPr>
              <a:t>Bėgame per pievas sau laimingi…</a:t>
            </a:r>
          </a:p>
          <a:p>
            <a:pPr algn="r"/>
            <a:r>
              <a:rPr lang="lt-LT" sz="2000" b="1" dirty="0">
                <a:latin typeface="Amatic SC" panose="00000500000000000000" pitchFamily="2" charset="-79"/>
                <a:cs typeface="Amatic SC" panose="00000500000000000000" pitchFamily="2" charset="-79"/>
              </a:rPr>
              <a:t>Adrija, 5 kl.</a:t>
            </a:r>
          </a:p>
        </p:txBody>
      </p:sp>
      <p:sp>
        <p:nvSpPr>
          <p:cNvPr id="6" name="TextBox 5">
            <a:extLst>
              <a:ext uri="{FF2B5EF4-FFF2-40B4-BE49-F238E27FC236}">
                <a16:creationId xmlns:a16="http://schemas.microsoft.com/office/drawing/2014/main" id="{F4067E76-AE11-4F48-BEBC-551BE639A93A}"/>
              </a:ext>
            </a:extLst>
          </p:cNvPr>
          <p:cNvSpPr txBox="1"/>
          <p:nvPr/>
        </p:nvSpPr>
        <p:spPr>
          <a:xfrm rot="206165">
            <a:off x="4966011" y="1644844"/>
            <a:ext cx="2869581" cy="2862322"/>
          </a:xfrm>
          <a:prstGeom prst="rect">
            <a:avLst/>
          </a:prstGeom>
          <a:noFill/>
        </p:spPr>
        <p:txBody>
          <a:bodyPr wrap="square" rtlCol="0">
            <a:spAutoFit/>
          </a:bodyPr>
          <a:lstStyle/>
          <a:p>
            <a:r>
              <a:rPr lang="lt-LT" sz="2000" b="1" dirty="0">
                <a:latin typeface="Amatic SC" panose="00000500000000000000" pitchFamily="2" charset="-79"/>
                <a:cs typeface="Amatic SC" panose="00000500000000000000" pitchFamily="2" charset="-79"/>
              </a:rPr>
              <a:t>Vaikystė – nuostabus dalykas.</a:t>
            </a:r>
          </a:p>
          <a:p>
            <a:r>
              <a:rPr lang="lt-LT" sz="2000" b="1" dirty="0">
                <a:latin typeface="Amatic SC" panose="00000500000000000000" pitchFamily="2" charset="-79"/>
                <a:cs typeface="Amatic SC" panose="00000500000000000000" pitchFamily="2" charset="-79"/>
              </a:rPr>
              <a:t>Laikas, kai gali išdykauti.</a:t>
            </a:r>
          </a:p>
          <a:p>
            <a:r>
              <a:rPr lang="lt-LT" sz="2000" b="1" dirty="0">
                <a:latin typeface="Amatic SC" panose="00000500000000000000" pitchFamily="2" charset="-79"/>
                <a:cs typeface="Amatic SC" panose="00000500000000000000" pitchFamily="2" charset="-79"/>
              </a:rPr>
              <a:t>Diena greitai praeis.</a:t>
            </a:r>
          </a:p>
          <a:p>
            <a:r>
              <a:rPr lang="lt-LT" sz="2000" b="1" dirty="0">
                <a:latin typeface="Amatic SC" panose="00000500000000000000" pitchFamily="2" charset="-79"/>
                <a:cs typeface="Amatic SC" panose="00000500000000000000" pitchFamily="2" charset="-79"/>
              </a:rPr>
              <a:t>Vaikystė – nuostabus dalykas.</a:t>
            </a:r>
          </a:p>
          <a:p>
            <a:r>
              <a:rPr lang="lt-LT" sz="2000" b="1" dirty="0">
                <a:latin typeface="Amatic SC" panose="00000500000000000000" pitchFamily="2" charset="-79"/>
                <a:cs typeface="Amatic SC" panose="00000500000000000000" pitchFamily="2" charset="-79"/>
              </a:rPr>
              <a:t>Išdaigų nebus per daug.</a:t>
            </a:r>
          </a:p>
          <a:p>
            <a:r>
              <a:rPr lang="lt-LT" sz="2000" b="1" dirty="0">
                <a:latin typeface="Amatic SC" panose="00000500000000000000" pitchFamily="2" charset="-79"/>
                <a:cs typeface="Amatic SC" panose="00000500000000000000" pitchFamily="2" charset="-79"/>
              </a:rPr>
              <a:t>Džiaugsmo nebus per mažai.</a:t>
            </a:r>
          </a:p>
          <a:p>
            <a:r>
              <a:rPr lang="lt-LT" sz="2000" b="1" dirty="0">
                <a:latin typeface="Amatic SC" panose="00000500000000000000" pitchFamily="2" charset="-79"/>
                <a:cs typeface="Amatic SC" panose="00000500000000000000" pitchFamily="2" charset="-79"/>
              </a:rPr>
              <a:t>Vaikystė – nuostabus dalykas.</a:t>
            </a:r>
          </a:p>
          <a:p>
            <a:r>
              <a:rPr lang="lt-LT" sz="2000" b="1" dirty="0">
                <a:latin typeface="Amatic SC" panose="00000500000000000000" pitchFamily="2" charset="-79"/>
                <a:cs typeface="Amatic SC" panose="00000500000000000000" pitchFamily="2" charset="-79"/>
              </a:rPr>
              <a:t>Laikas, kai gali išdykauti.</a:t>
            </a:r>
          </a:p>
          <a:p>
            <a:pPr algn="r"/>
            <a:r>
              <a:rPr lang="lt-LT" sz="2000" b="1" dirty="0">
                <a:latin typeface="Amatic SC" panose="00000500000000000000" pitchFamily="2" charset="-79"/>
                <a:cs typeface="Amatic SC" panose="00000500000000000000" pitchFamily="2" charset="-79"/>
              </a:rPr>
              <a:t>Atlanta, 6 kl.</a:t>
            </a:r>
          </a:p>
        </p:txBody>
      </p:sp>
    </p:spTree>
    <p:extLst>
      <p:ext uri="{BB962C8B-B14F-4D97-AF65-F5344CB8AC3E}">
        <p14:creationId xmlns:p14="http://schemas.microsoft.com/office/powerpoint/2010/main" val="3246217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65"/>
          <p:cNvSpPr/>
          <p:nvPr/>
        </p:nvSpPr>
        <p:spPr>
          <a:xfrm rot="441989">
            <a:off x="612324" y="1405185"/>
            <a:ext cx="3660308" cy="3341640"/>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65"/>
          <p:cNvSpPr/>
          <p:nvPr/>
        </p:nvSpPr>
        <p:spPr>
          <a:xfrm rot="-153927" flipH="1">
            <a:off x="4644953" y="1397749"/>
            <a:ext cx="3660332" cy="3341658"/>
          </a:xfrm>
          <a:custGeom>
            <a:avLst/>
            <a:gdLst/>
            <a:ahLst/>
            <a:cxnLst/>
            <a:rect l="l" t="t" r="r" b="b"/>
            <a:pathLst>
              <a:path w="33522" h="21749" extrusionOk="0">
                <a:moveTo>
                  <a:pt x="29181" y="0"/>
                </a:moveTo>
                <a:cubicBezTo>
                  <a:pt x="23802" y="0"/>
                  <a:pt x="4022" y="2319"/>
                  <a:pt x="57" y="2496"/>
                </a:cubicBezTo>
                <a:cubicBezTo>
                  <a:pt x="1" y="5474"/>
                  <a:pt x="2548" y="20811"/>
                  <a:pt x="2604" y="21747"/>
                </a:cubicBezTo>
                <a:cubicBezTo>
                  <a:pt x="2612" y="21748"/>
                  <a:pt x="2624" y="21748"/>
                  <a:pt x="2640" y="21748"/>
                </a:cubicBezTo>
                <a:cubicBezTo>
                  <a:pt x="3908" y="21748"/>
                  <a:pt x="29281" y="19593"/>
                  <a:pt x="30076" y="19556"/>
                </a:cubicBezTo>
                <a:cubicBezTo>
                  <a:pt x="31274" y="19481"/>
                  <a:pt x="32398" y="19406"/>
                  <a:pt x="33522" y="18994"/>
                </a:cubicBezTo>
                <a:cubicBezTo>
                  <a:pt x="33259" y="18433"/>
                  <a:pt x="33241" y="17702"/>
                  <a:pt x="33091" y="17122"/>
                </a:cubicBezTo>
                <a:cubicBezTo>
                  <a:pt x="32567" y="15118"/>
                  <a:pt x="29907" y="492"/>
                  <a:pt x="29964" y="24"/>
                </a:cubicBezTo>
                <a:cubicBezTo>
                  <a:pt x="29755" y="8"/>
                  <a:pt x="29492" y="0"/>
                  <a:pt x="291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95D1A433-FEE3-465D-84C3-F16273FBDDAD}"/>
              </a:ext>
            </a:extLst>
          </p:cNvPr>
          <p:cNvSpPr txBox="1"/>
          <p:nvPr/>
        </p:nvSpPr>
        <p:spPr>
          <a:xfrm>
            <a:off x="884664" y="1637417"/>
            <a:ext cx="3077736" cy="2862322"/>
          </a:xfrm>
          <a:prstGeom prst="rect">
            <a:avLst/>
          </a:prstGeom>
          <a:noFill/>
        </p:spPr>
        <p:txBody>
          <a:bodyPr wrap="square">
            <a:spAutoFit/>
          </a:bodyPr>
          <a:lstStyle/>
          <a:p>
            <a:r>
              <a:rPr lang="lt-LT" sz="2000" b="1" dirty="0">
                <a:latin typeface="Amatic SC" panose="00000500000000000000" pitchFamily="2" charset="-79"/>
                <a:cs typeface="Amatic SC" panose="00000500000000000000" pitchFamily="2" charset="-79"/>
              </a:rPr>
              <a:t>Kai buvau aš dar maža,</a:t>
            </a:r>
          </a:p>
          <a:p>
            <a:r>
              <a:rPr lang="lt-LT" sz="2000" b="1" dirty="0">
                <a:latin typeface="Amatic SC" panose="00000500000000000000" pitchFamily="2" charset="-79"/>
                <a:cs typeface="Amatic SC" panose="00000500000000000000" pitchFamily="2" charset="-79"/>
              </a:rPr>
              <a:t>Žaislą aš turėjau.</a:t>
            </a:r>
          </a:p>
          <a:p>
            <a:r>
              <a:rPr lang="lt-LT" sz="2000" b="1" dirty="0">
                <a:latin typeface="Amatic SC" panose="00000500000000000000" pitchFamily="2" charset="-79"/>
                <a:cs typeface="Amatic SC" panose="00000500000000000000" pitchFamily="2" charset="-79"/>
              </a:rPr>
              <a:t>Bet tas žaislas pukšt ir suplyšo.</a:t>
            </a:r>
          </a:p>
          <a:p>
            <a:r>
              <a:rPr lang="lt-LT" sz="2000" b="1" dirty="0">
                <a:latin typeface="Amatic SC" panose="00000500000000000000" pitchFamily="2" charset="-79"/>
                <a:cs typeface="Amatic SC" panose="00000500000000000000" pitchFamily="2" charset="-79"/>
              </a:rPr>
              <a:t>Kai buvau aš dar maža,</a:t>
            </a:r>
          </a:p>
          <a:p>
            <a:r>
              <a:rPr lang="lt-LT" sz="2000" b="1" dirty="0">
                <a:latin typeface="Amatic SC" panose="00000500000000000000" pitchFamily="2" charset="-79"/>
                <a:cs typeface="Amatic SC" panose="00000500000000000000" pitchFamily="2" charset="-79"/>
              </a:rPr>
              <a:t>Aš verkiau, liūdėjau...</a:t>
            </a:r>
          </a:p>
          <a:p>
            <a:r>
              <a:rPr lang="lt-LT" sz="2000" b="1" dirty="0">
                <a:latin typeface="Amatic SC" panose="00000500000000000000" pitchFamily="2" charset="-79"/>
                <a:cs typeface="Amatic SC" panose="00000500000000000000" pitchFamily="2" charset="-79"/>
              </a:rPr>
              <a:t>Dar vis negaliu jo užmiršti.</a:t>
            </a:r>
          </a:p>
          <a:p>
            <a:r>
              <a:rPr lang="lt-LT" sz="2000" b="1" dirty="0">
                <a:latin typeface="Amatic SC" panose="00000500000000000000" pitchFamily="2" charset="-79"/>
                <a:cs typeface="Amatic SC" panose="00000500000000000000" pitchFamily="2" charset="-79"/>
              </a:rPr>
              <a:t>Kai buvau aš dar maža,</a:t>
            </a:r>
          </a:p>
          <a:p>
            <a:r>
              <a:rPr lang="lt-LT" sz="2000" b="1" dirty="0">
                <a:latin typeface="Amatic SC" panose="00000500000000000000" pitchFamily="2" charset="-79"/>
                <a:cs typeface="Amatic SC" panose="00000500000000000000" pitchFamily="2" charset="-79"/>
              </a:rPr>
              <a:t>Žaislą aš turėjau...</a:t>
            </a:r>
          </a:p>
          <a:p>
            <a:pPr algn="r"/>
            <a:r>
              <a:rPr lang="lt-LT" sz="2000" b="1" dirty="0">
                <a:latin typeface="Amatic SC" panose="00000500000000000000" pitchFamily="2" charset="-79"/>
                <a:cs typeface="Amatic SC" panose="00000500000000000000" pitchFamily="2" charset="-79"/>
              </a:rPr>
              <a:t>Austėja D., 5 kl.</a:t>
            </a:r>
          </a:p>
        </p:txBody>
      </p:sp>
      <p:sp>
        <p:nvSpPr>
          <p:cNvPr id="3" name="TextBox 2">
            <a:extLst>
              <a:ext uri="{FF2B5EF4-FFF2-40B4-BE49-F238E27FC236}">
                <a16:creationId xmlns:a16="http://schemas.microsoft.com/office/drawing/2014/main" id="{2F155516-03FC-4D35-B92B-DE57E1B04191}"/>
              </a:ext>
            </a:extLst>
          </p:cNvPr>
          <p:cNvSpPr txBox="1"/>
          <p:nvPr/>
        </p:nvSpPr>
        <p:spPr>
          <a:xfrm>
            <a:off x="5553307" y="2802674"/>
            <a:ext cx="2141034" cy="400110"/>
          </a:xfrm>
          <a:prstGeom prst="rect">
            <a:avLst/>
          </a:prstGeom>
          <a:noFill/>
        </p:spPr>
        <p:txBody>
          <a:bodyPr wrap="square" rtlCol="0">
            <a:spAutoFit/>
          </a:bodyPr>
          <a:lstStyle/>
          <a:p>
            <a:r>
              <a:rPr lang="lt-LT" sz="2000" b="1" dirty="0">
                <a:latin typeface="Amatic SC" panose="00000500000000000000" pitchFamily="2" charset="-79"/>
                <a:cs typeface="Amatic SC" panose="00000500000000000000" pitchFamily="2" charset="-79"/>
              </a:rPr>
              <a:t>Vieta Jūsų trioletui </a:t>
            </a:r>
            <a:r>
              <a:rPr lang="lt-LT" sz="2000" b="1" dirty="0">
                <a:latin typeface="Amatic SC" panose="00000500000000000000" pitchFamily="2" charset="-79"/>
                <a:cs typeface="Amatic SC" panose="00000500000000000000" pitchFamily="2" charset="-79"/>
                <a:sym typeface="Wingdings" panose="05000000000000000000" pitchFamily="2" charset="2"/>
              </a:rPr>
              <a:t></a:t>
            </a:r>
            <a:endParaRPr lang="en-US" sz="2000" b="1" dirty="0">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282281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t-LT" dirty="0"/>
              <a:t> </a:t>
            </a:r>
          </a:p>
        </p:txBody>
      </p:sp>
      <p:sp>
        <p:nvSpPr>
          <p:cNvPr id="5" name="Content Placeholder 4"/>
          <p:cNvSpPr>
            <a:spLocks noGrp="1"/>
          </p:cNvSpPr>
          <p:nvPr>
            <p:ph sz="half" idx="1"/>
          </p:nvPr>
        </p:nvSpPr>
        <p:spPr/>
        <p:txBody>
          <a:bodyPr/>
          <a:lstStyle/>
          <a:p>
            <a:r>
              <a:rPr lang="lt-LT" altLang="lt-LT" dirty="0">
                <a:solidFill>
                  <a:schemeClr val="tx1"/>
                </a:solidFill>
                <a:latin typeface="Times New Roman" panose="02020603050405020304" pitchFamily="18" charset="0"/>
                <a:cs typeface="Times New Roman" panose="02020603050405020304" pitchFamily="18" charset="0"/>
              </a:rPr>
              <a:t>Vaiko auginimas ir ugdymas – ne nepatogūs suaugusiesiems laukimo metai, per kuriuos suaugusieji turi kęsti mažųjų nekompetenciją. </a:t>
            </a:r>
          </a:p>
          <a:p>
            <a:r>
              <a:rPr lang="lt-LT" altLang="lt-LT" dirty="0">
                <a:solidFill>
                  <a:schemeClr val="tx1"/>
                </a:solidFill>
                <a:latin typeface="Times New Roman" panose="02020603050405020304" pitchFamily="18" charset="0"/>
                <a:cs typeface="Times New Roman" panose="02020603050405020304" pitchFamily="18" charset="0"/>
              </a:rPr>
              <a:t>Tai – ypatingas vaiko augimo ir pokyčių laikas. Laikas, kai kiekvienais amžiaus metais keičiasi vaiko pasaulis. Suaugusiesiems reikia priimti pokyčius, keisti savo elgesį. </a:t>
            </a:r>
            <a:endParaRPr lang="lt-LT" dirty="0">
              <a:solidFill>
                <a:schemeClr val="tx1"/>
              </a:solidFill>
            </a:endParaRPr>
          </a:p>
        </p:txBody>
      </p:sp>
      <p:pic>
        <p:nvPicPr>
          <p:cNvPr id="2054" name="Picture 6" descr="Ar vien tik vaikai nesuvokia savo pareigų? - DELFI Pilieti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04874" y="1384698"/>
            <a:ext cx="3620453" cy="301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0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spc="-4" dirty="0">
                <a:solidFill>
                  <a:schemeClr val="tx1"/>
                </a:solidFill>
                <a:latin typeface="Times New Roman" panose="02020603050405020304" pitchFamily="18" charset="0"/>
                <a:cs typeface="Times New Roman" panose="02020603050405020304" pitchFamily="18" charset="0"/>
              </a:rPr>
              <a:t>Vaiko</a:t>
            </a:r>
            <a:r>
              <a:rPr lang="lt-LT" spc="-49" dirty="0">
                <a:solidFill>
                  <a:schemeClr val="tx1"/>
                </a:solidFill>
                <a:latin typeface="Times New Roman" panose="02020603050405020304" pitchFamily="18" charset="0"/>
                <a:cs typeface="Times New Roman" panose="02020603050405020304" pitchFamily="18" charset="0"/>
              </a:rPr>
              <a:t> </a:t>
            </a:r>
            <a:r>
              <a:rPr lang="lt-LT" spc="-4" dirty="0">
                <a:solidFill>
                  <a:schemeClr val="tx1"/>
                </a:solidFill>
                <a:latin typeface="Times New Roman" panose="02020603050405020304" pitchFamily="18" charset="0"/>
                <a:cs typeface="Times New Roman" panose="02020603050405020304" pitchFamily="18" charset="0"/>
              </a:rPr>
              <a:t>teisės</a:t>
            </a:r>
            <a:endParaRPr lang="lt-LT"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22960" y="1949116"/>
            <a:ext cx="3472314" cy="2452704"/>
          </a:xfrm>
        </p:spPr>
        <p:txBody>
          <a:bodyPr>
            <a:normAutofit/>
          </a:bodyPr>
          <a:lstStyle/>
          <a:p>
            <a:pPr>
              <a:buFont typeface="Wingdings" panose="05000000000000000000" pitchFamily="2" charset="2"/>
              <a:buChar char="v"/>
              <a:defRPr/>
            </a:pPr>
            <a:r>
              <a:rPr lang="lt-LT" spc="-4" dirty="0">
                <a:solidFill>
                  <a:schemeClr val="tx1"/>
                </a:solidFill>
                <a:latin typeface="Times New Roman" panose="02020603050405020304" pitchFamily="18" charset="0"/>
                <a:cs typeface="Times New Roman" panose="02020603050405020304" pitchFamily="18" charset="0"/>
              </a:rPr>
              <a:t> </a:t>
            </a:r>
            <a:r>
              <a:rPr lang="lt-LT" sz="1650" b="1" spc="-4" dirty="0">
                <a:solidFill>
                  <a:schemeClr val="tx1"/>
                </a:solidFill>
                <a:latin typeface="Times New Roman" panose="02020603050405020304" pitchFamily="18" charset="0"/>
                <a:cs typeface="Times New Roman" panose="02020603050405020304" pitchFamily="18" charset="0"/>
              </a:rPr>
              <a:t>Vaiko teisės </a:t>
            </a:r>
            <a:r>
              <a:rPr lang="lt-LT" sz="1650" spc="-4" dirty="0">
                <a:solidFill>
                  <a:schemeClr val="tx1"/>
                </a:solidFill>
                <a:latin typeface="Times New Roman" panose="02020603050405020304" pitchFamily="18" charset="0"/>
                <a:cs typeface="Times New Roman" panose="02020603050405020304" pitchFamily="18" charset="0"/>
              </a:rPr>
              <a:t>– tai tos pačios žmogaus </a:t>
            </a:r>
            <a:r>
              <a:rPr lang="lt-LT" sz="1650" dirty="0">
                <a:solidFill>
                  <a:schemeClr val="tx1"/>
                </a:solidFill>
                <a:latin typeface="Times New Roman" panose="02020603050405020304" pitchFamily="18" charset="0"/>
                <a:cs typeface="Times New Roman" panose="02020603050405020304" pitchFamily="18" charset="0"/>
              </a:rPr>
              <a:t>teisės,  </a:t>
            </a:r>
            <a:r>
              <a:rPr lang="lt-LT" sz="1650" spc="-4" dirty="0">
                <a:solidFill>
                  <a:schemeClr val="tx1"/>
                </a:solidFill>
                <a:latin typeface="Times New Roman" panose="02020603050405020304" pitchFamily="18" charset="0"/>
                <a:cs typeface="Times New Roman" panose="02020603050405020304" pitchFamily="18" charset="0"/>
              </a:rPr>
              <a:t>tačiau jos nagrinėjamos kaip atskira </a:t>
            </a:r>
            <a:r>
              <a:rPr lang="lt-LT" sz="1650" dirty="0">
                <a:solidFill>
                  <a:schemeClr val="tx1"/>
                </a:solidFill>
                <a:latin typeface="Times New Roman" panose="02020603050405020304" pitchFamily="18" charset="0"/>
                <a:cs typeface="Times New Roman" panose="02020603050405020304" pitchFamily="18" charset="0"/>
              </a:rPr>
              <a:t>teisių  </a:t>
            </a:r>
            <a:r>
              <a:rPr lang="lt-LT" sz="1650" spc="-4" dirty="0">
                <a:solidFill>
                  <a:schemeClr val="tx1"/>
                </a:solidFill>
                <a:latin typeface="Times New Roman" panose="02020603050405020304" pitchFamily="18" charset="0"/>
                <a:cs typeface="Times New Roman" panose="02020603050405020304" pitchFamily="18" charset="0"/>
              </a:rPr>
              <a:t>grupė dėl to, kad vaikams reikia ypatingos  globos ir</a:t>
            </a:r>
            <a:r>
              <a:rPr lang="lt-LT" sz="1650" spc="-8" dirty="0">
                <a:solidFill>
                  <a:schemeClr val="tx1"/>
                </a:solidFill>
                <a:latin typeface="Times New Roman" panose="02020603050405020304" pitchFamily="18" charset="0"/>
                <a:cs typeface="Times New Roman" panose="02020603050405020304" pitchFamily="18" charset="0"/>
              </a:rPr>
              <a:t> </a:t>
            </a:r>
            <a:r>
              <a:rPr lang="lt-LT" sz="1650" spc="-4" dirty="0">
                <a:solidFill>
                  <a:schemeClr val="tx1"/>
                </a:solidFill>
                <a:latin typeface="Times New Roman" panose="02020603050405020304" pitchFamily="18" charset="0"/>
                <a:cs typeface="Times New Roman" panose="02020603050405020304" pitchFamily="18" charset="0"/>
              </a:rPr>
              <a:t>apsaugos.</a:t>
            </a:r>
          </a:p>
          <a:p>
            <a:pPr marL="0" indent="0">
              <a:buNone/>
              <a:defRPr/>
            </a:pPr>
            <a:endParaRPr lang="lt-LT" dirty="0"/>
          </a:p>
        </p:txBody>
      </p:sp>
      <p:sp>
        <p:nvSpPr>
          <p:cNvPr id="4" name="Content Placeholder 3"/>
          <p:cNvSpPr>
            <a:spLocks noGrp="1"/>
          </p:cNvSpPr>
          <p:nvPr>
            <p:ph sz="half" idx="2"/>
          </p:nvPr>
        </p:nvSpPr>
        <p:spPr/>
        <p:txBody>
          <a:bodyPr>
            <a:normAutofit/>
          </a:bodyPr>
          <a:lstStyle/>
          <a:p>
            <a:pPr marL="364331" indent="-257175">
              <a:lnSpc>
                <a:spcPct val="91000"/>
              </a:lnSpc>
              <a:spcBef>
                <a:spcPts val="338"/>
              </a:spcBef>
              <a:buFont typeface="Wingdings" panose="05000000000000000000" pitchFamily="2" charset="2"/>
              <a:buChar char="v"/>
            </a:pPr>
            <a:r>
              <a:rPr lang="lt-LT" altLang="lt-LT" dirty="0">
                <a:solidFill>
                  <a:schemeClr val="tx1"/>
                </a:solidFill>
                <a:latin typeface="Times New Roman" panose="02020603050405020304" pitchFamily="18" charset="0"/>
                <a:cs typeface="Times New Roman" panose="02020603050405020304" pitchFamily="18" charset="0"/>
              </a:rPr>
              <a:t>Vaiko teisės priklauso kiekvienam  žmogui – tiek vaikui, tiek suaugusiam – visame  pasaulyje, nesvarbu, kur žmogus gyvena, kokia  jo tautybė, odos spalva, religija, kokia kalba jis  kalba, kaip jis atrodo, kas yra jo tėvai.</a:t>
            </a:r>
          </a:p>
          <a:p>
            <a:pPr marL="364331" indent="-257175">
              <a:lnSpc>
                <a:spcPct val="91000"/>
              </a:lnSpc>
              <a:spcBef>
                <a:spcPts val="338"/>
              </a:spcBef>
              <a:buFont typeface="Wingdings" panose="05000000000000000000" pitchFamily="2" charset="2"/>
              <a:buChar char="v"/>
            </a:pPr>
            <a:endParaRPr lang="lt-LT" altLang="lt-LT" dirty="0">
              <a:solidFill>
                <a:schemeClr val="tx1"/>
              </a:solidFill>
              <a:latin typeface="Times New Roman" panose="02020603050405020304" pitchFamily="18" charset="0"/>
              <a:cs typeface="Times New Roman" panose="02020603050405020304" pitchFamily="18" charset="0"/>
            </a:endParaRPr>
          </a:p>
          <a:p>
            <a:pPr marL="364331" indent="-257175">
              <a:lnSpc>
                <a:spcPct val="91000"/>
              </a:lnSpc>
              <a:spcBef>
                <a:spcPts val="338"/>
              </a:spcBef>
              <a:buFont typeface="Wingdings" panose="05000000000000000000" pitchFamily="2" charset="2"/>
              <a:buChar char="v"/>
            </a:pPr>
            <a:r>
              <a:rPr lang="lt-LT" altLang="lt-LT" dirty="0">
                <a:solidFill>
                  <a:schemeClr val="tx1"/>
                </a:solidFill>
                <a:latin typeface="Times New Roman" panose="02020603050405020304" pitchFamily="18" charset="0"/>
                <a:cs typeface="Times New Roman" panose="02020603050405020304" pitchFamily="18" charset="0"/>
              </a:rPr>
              <a:t>Šių teisių negalima padovanoti, atimti, įgyti – jos yra neatsiejama mūsų gyvenimo dalis  ir priklauso mums vien todėl, kad mes gimėme  žmonėmis.</a:t>
            </a:r>
          </a:p>
          <a:p>
            <a:endParaRPr lang="lt-LT" dirty="0"/>
          </a:p>
        </p:txBody>
      </p:sp>
    </p:spTree>
    <p:extLst>
      <p:ext uri="{BB962C8B-B14F-4D97-AF65-F5344CB8AC3E}">
        <p14:creationId xmlns:p14="http://schemas.microsoft.com/office/powerpoint/2010/main" val="212421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14953"/>
            <a:ext cx="7543800" cy="822772"/>
          </a:xfrm>
        </p:spPr>
        <p:txBody>
          <a:bodyPr>
            <a:normAutofit/>
          </a:bodyPr>
          <a:lstStyle/>
          <a:p>
            <a:pPr algn="ctr"/>
            <a:r>
              <a:rPr lang="lt-LT" altLang="lt-LT" sz="2700" b="1" dirty="0">
                <a:solidFill>
                  <a:schemeClr val="tx1"/>
                </a:solidFill>
                <a:latin typeface="Times New Roman" panose="02020603050405020304" pitchFamily="18" charset="0"/>
                <a:cs typeface="Times New Roman" panose="02020603050405020304" pitchFamily="18" charset="0"/>
              </a:rPr>
              <a:t>Kaip atsirado vaiko teisės?</a:t>
            </a:r>
            <a:endParaRPr lang="lt-LT" sz="2700" dirty="0">
              <a:solidFill>
                <a:schemeClr val="tx1"/>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2"/>
          </p:nvPr>
        </p:nvSpPr>
        <p:spPr>
          <a:xfrm>
            <a:off x="4358440" y="1384301"/>
            <a:ext cx="4358439" cy="3017520"/>
          </a:xfrm>
        </p:spPr>
        <p:txBody>
          <a:bodyPr>
            <a:normAutofit lnSpcReduction="10000"/>
          </a:bodyPr>
          <a:lstStyle/>
          <a:p>
            <a:pPr algn="just"/>
            <a:r>
              <a:rPr lang="lt-LT" altLang="lt-LT" dirty="0">
                <a:solidFill>
                  <a:schemeClr val="tx1"/>
                </a:solidFill>
                <a:latin typeface="Times New Roman" panose="02020603050405020304" pitchFamily="18" charset="0"/>
                <a:cs typeface="Times New Roman" panose="02020603050405020304" pitchFamily="18" charset="0"/>
              </a:rPr>
              <a:t>Senovės Graikijoje vaikai buvo laikomi neišmanėliais, kuriuos reikia lavinti. Viduramžiais žmonės nesuvokė, kad vaikas skiriasi nuo suaugusiojo, laikė jį mažu suaugusiuoju, jau vaikystėje atsakingu už savo poelgius. Požiūris į vaiką nelabai pasikeitė ir vėlesniais laikais. </a:t>
            </a:r>
          </a:p>
          <a:p>
            <a:pPr algn="just"/>
            <a:r>
              <a:rPr lang="lt-LT" altLang="lt-LT" b="1" dirty="0">
                <a:solidFill>
                  <a:schemeClr val="tx1"/>
                </a:solidFill>
                <a:latin typeface="Times New Roman" panose="02020603050405020304" pitchFamily="18" charset="0"/>
                <a:cs typeface="Times New Roman" panose="02020603050405020304" pitchFamily="18" charset="0"/>
              </a:rPr>
              <a:t>Netgi XIX a. vaikai neturėjo jokių teisių, vaikai daug kur dirbo anglių šachtose ir fabrikuose, jie buvo visiškai priklausomi nuo suaugusiųjų ir jų valios. </a:t>
            </a:r>
          </a:p>
          <a:p>
            <a:pPr algn="just"/>
            <a:r>
              <a:rPr lang="lt-LT" altLang="lt-LT" dirty="0">
                <a:solidFill>
                  <a:schemeClr val="tx1"/>
                </a:solidFill>
                <a:latin typeface="Times New Roman" panose="02020603050405020304" pitchFamily="18" charset="0"/>
                <a:cs typeface="Times New Roman" panose="02020603050405020304" pitchFamily="18" charset="0"/>
              </a:rPr>
              <a:t>Tik XX a. pradžioje pradėta viešai kalbėti apie tai, kad vaikai yra labiausiai pažeidžiama visuomenės dalis, todėl jiems reikia daugiausia dėmesio, priežiūros ir paramos.</a:t>
            </a:r>
          </a:p>
        </p:txBody>
      </p:sp>
      <p:pic>
        <p:nvPicPr>
          <p:cNvPr id="3078" name="Picture 6" descr="Illegal Mica Mining In India Has A Grim Picture Of Child Labour And It's  Killing More Every Mont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5681" y="1658383"/>
            <a:ext cx="3704034" cy="246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57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543800" cy="885938"/>
          </a:xfrm>
        </p:spPr>
        <p:txBody>
          <a:bodyPr>
            <a:normAutofit/>
          </a:bodyPr>
          <a:lstStyle/>
          <a:p>
            <a:pPr algn="ctr"/>
            <a:r>
              <a:rPr lang="lt-LT" altLang="lt-LT" sz="2700" b="1" dirty="0">
                <a:solidFill>
                  <a:schemeClr val="tx1"/>
                </a:solidFill>
                <a:latin typeface="Times New Roman" panose="02020603050405020304" pitchFamily="18" charset="0"/>
                <a:cs typeface="Times New Roman" panose="02020603050405020304" pitchFamily="18" charset="0"/>
              </a:rPr>
              <a:t>Kada pirmą kartą buvo paskelbtos vaiko teisės?</a:t>
            </a:r>
            <a:endParaRPr lang="lt-LT" sz="27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514350" y="1384301"/>
            <a:ext cx="3835066" cy="3353134"/>
          </a:xfrm>
        </p:spPr>
        <p:txBody>
          <a:bodyPr>
            <a:normAutofit fontScale="85000" lnSpcReduction="20000"/>
          </a:bodyPr>
          <a:lstStyle/>
          <a:p>
            <a:r>
              <a:rPr lang="lt-LT" altLang="lt-LT" dirty="0">
                <a:solidFill>
                  <a:schemeClr val="tx1"/>
                </a:solidFill>
                <a:latin typeface="Times New Roman" panose="02020603050405020304" pitchFamily="18" charset="0"/>
                <a:cs typeface="Times New Roman" panose="02020603050405020304" pitchFamily="18" charset="0"/>
              </a:rPr>
              <a:t>Pirmosios apie vaikų teises pradėjo kalbėti moterys. Viena iš jų buvo mokytoja Eglantain Jebb (E. Džeb). </a:t>
            </a:r>
          </a:p>
          <a:p>
            <a:r>
              <a:rPr lang="lt-LT" altLang="lt-LT" dirty="0">
                <a:solidFill>
                  <a:schemeClr val="tx1"/>
                </a:solidFill>
                <a:latin typeface="Times New Roman" panose="02020603050405020304" pitchFamily="18" charset="0"/>
                <a:cs typeface="Times New Roman" panose="02020603050405020304" pitchFamily="18" charset="0"/>
              </a:rPr>
              <a:t>Ši moteris XX a. pradžioje Didžiojoje Britanijoje įkūrė organizaciją</a:t>
            </a:r>
            <a:r>
              <a:rPr lang="lt-LT" altLang="lt-LT" b="1" dirty="0">
                <a:solidFill>
                  <a:schemeClr val="tx1"/>
                </a:solidFill>
                <a:latin typeface="Times New Roman" panose="02020603050405020304" pitchFamily="18" charset="0"/>
                <a:cs typeface="Times New Roman" panose="02020603050405020304" pitchFamily="18" charset="0"/>
              </a:rPr>
              <a:t> „Gelbėkit vaikus“, </a:t>
            </a:r>
            <a:r>
              <a:rPr lang="lt-LT" altLang="lt-LT" dirty="0">
                <a:solidFill>
                  <a:schemeClr val="tx1"/>
                </a:solidFill>
                <a:latin typeface="Times New Roman" panose="02020603050405020304" pitchFamily="18" charset="0"/>
                <a:cs typeface="Times New Roman" panose="02020603050405020304" pitchFamily="18" charset="0"/>
              </a:rPr>
              <a:t>kuri ėmė rūpintis vaiko teisėmis. </a:t>
            </a:r>
          </a:p>
          <a:p>
            <a:r>
              <a:rPr lang="lt-LT" altLang="lt-LT" dirty="0">
                <a:solidFill>
                  <a:schemeClr val="tx1"/>
                </a:solidFill>
                <a:latin typeface="Times New Roman" panose="02020603050405020304" pitchFamily="18" charset="0"/>
                <a:cs typeface="Times New Roman" panose="02020603050405020304" pitchFamily="18" charset="0"/>
              </a:rPr>
              <a:t>E. Džeb pirmą kartą iškėlė vaiko teisių idėją. Ji teigė, kad </a:t>
            </a:r>
            <a:r>
              <a:rPr lang="lt-LT" altLang="lt-LT" b="1" dirty="0">
                <a:solidFill>
                  <a:schemeClr val="tx1"/>
                </a:solidFill>
                <a:latin typeface="Times New Roman" panose="02020603050405020304" pitchFamily="18" charset="0"/>
                <a:cs typeface="Times New Roman" panose="02020603050405020304" pitchFamily="18" charset="0"/>
              </a:rPr>
              <a:t>„pasaulio vaikams labai reikia apsaugos, nes jie labiausiai kenčia nuo trumparegiškos politikos, mūsų politinių klaidų ir karų“. </a:t>
            </a:r>
          </a:p>
          <a:p>
            <a:r>
              <a:rPr lang="lt-LT" altLang="lt-LT" dirty="0">
                <a:solidFill>
                  <a:schemeClr val="tx1"/>
                </a:solidFill>
                <a:latin typeface="Times New Roman" panose="02020603050405020304" pitchFamily="18" charset="0"/>
                <a:cs typeface="Times New Roman" panose="02020603050405020304" pitchFamily="18" charset="0"/>
              </a:rPr>
              <a:t>Kartu su kitais bendraminčiais E. Džeb 1924 m. suformulavo penkis svarbiausius teiginius, kurie tais pačiais metais buvo priimti tarptautinėje organizacijoje – Tautų Sąjungoje.</a:t>
            </a:r>
          </a:p>
        </p:txBody>
      </p:sp>
      <p:sp>
        <p:nvSpPr>
          <p:cNvPr id="4" name="Content Placeholder 3"/>
          <p:cNvSpPr>
            <a:spLocks noGrp="1"/>
          </p:cNvSpPr>
          <p:nvPr>
            <p:ph sz="half" idx="2"/>
          </p:nvPr>
        </p:nvSpPr>
        <p:spPr/>
        <p:txBody>
          <a:bodyPr>
            <a:normAutofit fontScale="85000" lnSpcReduction="20000"/>
          </a:bodyPr>
          <a:lstStyle/>
          <a:p>
            <a:r>
              <a:rPr lang="lt-LT" altLang="lt-LT" sz="1575" b="1" dirty="0">
                <a:solidFill>
                  <a:schemeClr val="tx2"/>
                </a:solidFill>
                <a:latin typeface="Times New Roman" panose="02020603050405020304" pitchFamily="18" charset="0"/>
                <a:cs typeface="Times New Roman" panose="02020603050405020304" pitchFamily="18" charset="0"/>
              </a:rPr>
              <a:t>Šie teiginiai laikomi pirmąja vaiko teisių deklaracija. </a:t>
            </a:r>
          </a:p>
          <a:p>
            <a:pPr>
              <a:buFont typeface="Wingdings" panose="05000000000000000000" pitchFamily="2" charset="2"/>
              <a:buChar char="v"/>
            </a:pPr>
            <a:r>
              <a:rPr lang="lt-LT" altLang="lt-LT" sz="1575" dirty="0">
                <a:solidFill>
                  <a:schemeClr val="tx1"/>
                </a:solidFill>
                <a:latin typeface="Times New Roman" panose="02020603050405020304" pitchFamily="18" charset="0"/>
                <a:cs typeface="Times New Roman" panose="02020603050405020304" pitchFamily="18" charset="0"/>
              </a:rPr>
              <a:t> Turi būti sudarytos palankios materialinės ir dvasinės sąlygos normaliam vaiko vystymuisi;</a:t>
            </a:r>
          </a:p>
          <a:p>
            <a:pPr>
              <a:buFont typeface="Wingdings" panose="05000000000000000000" pitchFamily="2" charset="2"/>
              <a:buChar char="v"/>
            </a:pPr>
            <a:r>
              <a:rPr lang="en-US" altLang="lt-LT" sz="1575" dirty="0">
                <a:solidFill>
                  <a:schemeClr val="tx1"/>
                </a:solidFill>
                <a:latin typeface="Times New Roman" panose="02020603050405020304" pitchFamily="18" charset="0"/>
                <a:cs typeface="Times New Roman" panose="02020603050405020304" pitchFamily="18" charset="0"/>
              </a:rPr>
              <a:t> </a:t>
            </a:r>
            <a:r>
              <a:rPr lang="lt-LT" altLang="lt-LT" sz="1575" dirty="0">
                <a:solidFill>
                  <a:schemeClr val="tx1"/>
                </a:solidFill>
                <a:latin typeface="Times New Roman" panose="02020603050405020304" pitchFamily="18" charset="0"/>
                <a:cs typeface="Times New Roman" panose="02020603050405020304" pitchFamily="18" charset="0"/>
              </a:rPr>
              <a:t>alkaną vaiką reikia pamaitinti, sergančiam, išsigandusiam vaikui reikia padėti, teisės pažeidėją reikia perauklėti, našlaitį bei benamį reikia priglausti ir jam padėti; </a:t>
            </a:r>
          </a:p>
          <a:p>
            <a:pPr>
              <a:buFont typeface="Wingdings" panose="05000000000000000000" pitchFamily="2" charset="2"/>
              <a:buChar char="v"/>
            </a:pPr>
            <a:r>
              <a:rPr lang="lt-LT" altLang="lt-LT" sz="1575" dirty="0">
                <a:solidFill>
                  <a:schemeClr val="tx1"/>
                </a:solidFill>
                <a:latin typeface="Times New Roman" panose="02020603050405020304" pitchFamily="18" charset="0"/>
                <a:cs typeface="Times New Roman" panose="02020603050405020304" pitchFamily="18" charset="0"/>
              </a:rPr>
              <a:t> nelaimės atveju pirmiausia reikia padėti vaikui;</a:t>
            </a:r>
          </a:p>
          <a:p>
            <a:pPr>
              <a:buFont typeface="Wingdings" panose="05000000000000000000" pitchFamily="2" charset="2"/>
              <a:buChar char="v"/>
            </a:pPr>
            <a:r>
              <a:rPr lang="lt-LT" altLang="lt-LT" sz="1575" dirty="0">
                <a:solidFill>
                  <a:schemeClr val="tx1"/>
                </a:solidFill>
                <a:latin typeface="Times New Roman" panose="02020603050405020304" pitchFamily="18" charset="0"/>
                <a:cs typeface="Times New Roman" panose="02020603050405020304" pitchFamily="18" charset="0"/>
              </a:rPr>
              <a:t> reikia sudaryti sąlygas, kad vaikas užsidirbtų pragyvenimui, reikia ginti jį nuo bet kokių išnaudojimo formų; </a:t>
            </a:r>
          </a:p>
          <a:p>
            <a:pPr>
              <a:buFont typeface="Wingdings" panose="05000000000000000000" pitchFamily="2" charset="2"/>
              <a:buChar char="v"/>
            </a:pPr>
            <a:r>
              <a:rPr lang="lt-LT" altLang="lt-LT" sz="1575" dirty="0">
                <a:solidFill>
                  <a:schemeClr val="tx1"/>
                </a:solidFill>
                <a:latin typeface="Times New Roman" panose="02020603050405020304" pitchFamily="18" charset="0"/>
                <a:cs typeface="Times New Roman" panose="02020603050405020304" pitchFamily="18" charset="0"/>
              </a:rPr>
              <a:t>auklėjant vaiką reikia turėti omenyje tai, kad jo gabumai turi būti nukreipti į darbą tėvynainių labui</a:t>
            </a:r>
            <a:r>
              <a:rPr lang="lt-LT" altLang="lt-LT" sz="1575" i="1" dirty="0">
                <a:solidFill>
                  <a:schemeClr val="tx1"/>
                </a:solidFill>
                <a:latin typeface="Times New Roman" panose="02020603050405020304" pitchFamily="18" charset="0"/>
                <a:cs typeface="Times New Roman" panose="02020603050405020304" pitchFamily="18" charset="0"/>
              </a:rPr>
              <a:t>.</a:t>
            </a:r>
          </a:p>
          <a:p>
            <a:endParaRPr lang="lt-LT" dirty="0"/>
          </a:p>
        </p:txBody>
      </p:sp>
    </p:spTree>
    <p:extLst>
      <p:ext uri="{BB962C8B-B14F-4D97-AF65-F5344CB8AC3E}">
        <p14:creationId xmlns:p14="http://schemas.microsoft.com/office/powerpoint/2010/main" val="302451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543800" cy="976174"/>
          </a:xfrm>
        </p:spPr>
        <p:txBody>
          <a:bodyPr>
            <a:normAutofit/>
          </a:bodyPr>
          <a:lstStyle/>
          <a:p>
            <a:pPr algn="ctr"/>
            <a:r>
              <a:rPr lang="en-US" sz="2700" b="1" dirty="0" err="1">
                <a:latin typeface="Times New Roman" panose="02020603050405020304" pitchFamily="18" charset="0"/>
                <a:cs typeface="Times New Roman" panose="02020603050405020304" pitchFamily="18" charset="0"/>
              </a:rPr>
              <a:t>Karas</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ir</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vaikai</a:t>
            </a:r>
            <a:endParaRPr lang="lt-LT" sz="27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22960" y="1849856"/>
            <a:ext cx="3703320" cy="2551964"/>
          </a:xfrm>
        </p:spPr>
        <p:txBody>
          <a:bodyPr/>
          <a:lstStyle/>
          <a:p>
            <a:r>
              <a:rPr lang="lt-LT" altLang="lt-LT" dirty="0">
                <a:solidFill>
                  <a:schemeClr val="tx1"/>
                </a:solidFill>
                <a:latin typeface="Times New Roman" panose="02020603050405020304" pitchFamily="18" charset="0"/>
                <a:cs typeface="Times New Roman" panose="02020603050405020304" pitchFamily="18" charset="0"/>
              </a:rPr>
              <a:t>Per Antrąjį pasaulinį karą žuvo milijonai žmonių, buvo sugriauti miestai ir kaimai, siautėjo badas, ligos. Karas atnešė kančių ne tik suaugusiesiems, bet ir vaikams, likusiems be pastogės, dažnai – ir be tėvų globos. </a:t>
            </a:r>
            <a:r>
              <a:rPr lang="lt-LT" altLang="lt-LT" b="1" dirty="0">
                <a:solidFill>
                  <a:schemeClr val="tx1"/>
                </a:solidFill>
                <a:latin typeface="Times New Roman" panose="02020603050405020304" pitchFamily="18" charset="0"/>
                <a:cs typeface="Times New Roman" panose="02020603050405020304" pitchFamily="18" charset="0"/>
              </a:rPr>
              <a:t>Todėl, pasibaigus karui, pirmieji penki Vaiko teisių teiginiai buvo papildyti dar dviem: apie vaikus su negalia ir vaikus, nukentėjusius nuo karo.</a:t>
            </a:r>
          </a:p>
          <a:p>
            <a:endParaRPr lang="lt-LT" dirty="0"/>
          </a:p>
        </p:txBody>
      </p:sp>
      <p:pic>
        <p:nvPicPr>
          <p:cNvPr id="6" name="Content Placeholder 5"/>
          <p:cNvPicPr>
            <a:picLocks noGrp="1" noChangeAspect="1"/>
          </p:cNvPicPr>
          <p:nvPr>
            <p:ph sz="half" idx="2"/>
          </p:nvPr>
        </p:nvPicPr>
        <p:blipFill>
          <a:blip r:embed="rId2"/>
          <a:stretch>
            <a:fillRect/>
          </a:stretch>
        </p:blipFill>
        <p:spPr>
          <a:xfrm>
            <a:off x="4947205" y="1849855"/>
            <a:ext cx="3419555" cy="2275559"/>
          </a:xfrm>
          <a:prstGeom prst="rect">
            <a:avLst/>
          </a:prstGeom>
        </p:spPr>
      </p:pic>
    </p:spTree>
    <p:extLst>
      <p:ext uri="{BB962C8B-B14F-4D97-AF65-F5344CB8AC3E}">
        <p14:creationId xmlns:p14="http://schemas.microsoft.com/office/powerpoint/2010/main" val="96479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543800" cy="1003245"/>
          </a:xfrm>
        </p:spPr>
        <p:txBody>
          <a:bodyPr>
            <a:normAutofit/>
          </a:bodyPr>
          <a:lstStyle/>
          <a:p>
            <a:pPr algn="ctr"/>
            <a:r>
              <a:rPr lang="lt-LT" altLang="lt-LT" sz="2700" b="1" dirty="0">
                <a:latin typeface="Times New Roman" panose="02020603050405020304" pitchFamily="18" charset="0"/>
                <a:cs typeface="Times New Roman" panose="02020603050405020304" pitchFamily="18" charset="0"/>
              </a:rPr>
              <a:t>Vaiko teisių deklaracij</a:t>
            </a:r>
            <a:r>
              <a:rPr lang="en-US" altLang="lt-LT" sz="2700" b="1" dirty="0">
                <a:latin typeface="Times New Roman" panose="02020603050405020304" pitchFamily="18" charset="0"/>
                <a:cs typeface="Times New Roman" panose="02020603050405020304" pitchFamily="18" charset="0"/>
              </a:rPr>
              <a:t>a</a:t>
            </a:r>
            <a:endParaRPr lang="lt-LT" sz="27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fontScale="85000" lnSpcReduction="20000"/>
          </a:bodyPr>
          <a:lstStyle/>
          <a:p>
            <a:r>
              <a:rPr lang="lt-LT" altLang="lt-LT" sz="1650" dirty="0">
                <a:solidFill>
                  <a:schemeClr val="tx1"/>
                </a:solidFill>
                <a:latin typeface="Times New Roman" panose="02020603050405020304" pitchFamily="18" charset="0"/>
                <a:cs typeface="Times New Roman" panose="02020603050405020304" pitchFamily="18" charset="0"/>
              </a:rPr>
              <a:t>Po daugiau nei dešimties metų, kai buvo paskelbta Visuotinė žmogaus teisių deklaracija, į kovą dėl vaiko teisių stojo pasaulio moterys, reikalaudamos, </a:t>
            </a:r>
            <a:r>
              <a:rPr lang="lt-LT" altLang="lt-LT" sz="1650" b="1" dirty="0">
                <a:solidFill>
                  <a:schemeClr val="tx1"/>
                </a:solidFill>
                <a:latin typeface="Times New Roman" panose="02020603050405020304" pitchFamily="18" charset="0"/>
                <a:cs typeface="Times New Roman" panose="02020603050405020304" pitchFamily="18" charset="0"/>
              </a:rPr>
              <a:t>kad vaikai, kaip ir suaugusieji, turėtų savo teises. </a:t>
            </a:r>
            <a:endParaRPr lang="en-US" altLang="lt-LT" sz="1650" b="1" dirty="0">
              <a:solidFill>
                <a:schemeClr val="tx1"/>
              </a:solidFill>
              <a:latin typeface="Times New Roman" panose="02020603050405020304" pitchFamily="18" charset="0"/>
              <a:cs typeface="Times New Roman" panose="02020603050405020304" pitchFamily="18" charset="0"/>
            </a:endParaRPr>
          </a:p>
          <a:p>
            <a:r>
              <a:rPr lang="lt-LT" altLang="lt-LT" sz="1650" dirty="0">
                <a:solidFill>
                  <a:schemeClr val="tx1"/>
                </a:solidFill>
                <a:latin typeface="Times New Roman" panose="02020603050405020304" pitchFamily="18" charset="0"/>
                <a:cs typeface="Times New Roman" panose="02020603050405020304" pitchFamily="18" charset="0"/>
              </a:rPr>
              <a:t>1959 m. JTO Generalinė asamblėja, atsižvelgdama į tai, kad vaikas yra fiziškai ir protiškai nesubrendęs, ir kad jam nuo gimimo reikalinga ypatinga priežiūra ir apsauga, paskelbė </a:t>
            </a:r>
            <a:r>
              <a:rPr lang="lt-LT" altLang="lt-LT" sz="1650" b="1" dirty="0">
                <a:solidFill>
                  <a:schemeClr val="tx1"/>
                </a:solidFill>
                <a:latin typeface="Times New Roman" panose="02020603050405020304" pitchFamily="18" charset="0"/>
                <a:cs typeface="Times New Roman" panose="02020603050405020304" pitchFamily="18" charset="0"/>
              </a:rPr>
              <a:t>Vaiko teisių deklaraciją. </a:t>
            </a:r>
            <a:endParaRPr lang="en-US" altLang="lt-LT" sz="1650" b="1" dirty="0">
              <a:solidFill>
                <a:schemeClr val="tx1"/>
              </a:solidFill>
              <a:latin typeface="Times New Roman" panose="02020603050405020304" pitchFamily="18" charset="0"/>
              <a:cs typeface="Times New Roman" panose="02020603050405020304" pitchFamily="18" charset="0"/>
            </a:endParaRPr>
          </a:p>
          <a:p>
            <a:r>
              <a:rPr lang="lt-LT" altLang="lt-LT" sz="1650" dirty="0">
                <a:solidFill>
                  <a:schemeClr val="tx1"/>
                </a:solidFill>
                <a:latin typeface="Times New Roman" panose="02020603050405020304" pitchFamily="18" charset="0"/>
                <a:cs typeface="Times New Roman" panose="02020603050405020304" pitchFamily="18" charset="0"/>
              </a:rPr>
              <a:t>Ją sudarė 10 teisių, ir ji nebuvo teisiškai privaloma pasirašiusioms šalims. Deklaracijos tikslas – užtikrinti vaikams laimingą vaikystę. Ši Deklaracija suteikė visiems vaikams vienodas teises, nepriklausomai nuo jų rasės, odos spalvos, lyties, kalbos, religijos, tautybės ar socialinės padėties.</a:t>
            </a:r>
          </a:p>
          <a:p>
            <a:endParaRPr lang="lt-LT" dirty="0"/>
          </a:p>
        </p:txBody>
      </p:sp>
      <p:pic>
        <p:nvPicPr>
          <p:cNvPr id="7172" name="Picture 4" descr="Vaikai,vaikai,doodle,eskizas,piešimas - nemokamos nuotraukos.  Mediakatalogas.l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83367" y="1588168"/>
            <a:ext cx="2965847" cy="222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695349"/>
      </p:ext>
    </p:extLst>
  </p:cSld>
  <p:clrMapOvr>
    <a:masterClrMapping/>
  </p:clrMapOvr>
</p:sld>
</file>

<file path=ppt/theme/theme1.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2594</Words>
  <Application>Microsoft Office PowerPoint</Application>
  <PresentationFormat>Demonstracija ekrane (16:9)</PresentationFormat>
  <Paragraphs>303</Paragraphs>
  <Slides>37</Slides>
  <Notes>20</Notes>
  <HiddenSlides>0</HiddenSlides>
  <MMClips>0</MMClips>
  <ScaleCrop>false</ScaleCrop>
  <HeadingPairs>
    <vt:vector size="6" baseType="variant">
      <vt:variant>
        <vt:lpstr>Naudojami šriftai</vt:lpstr>
      </vt:variant>
      <vt:variant>
        <vt:i4>13</vt:i4>
      </vt:variant>
      <vt:variant>
        <vt:lpstr>Tema</vt:lpstr>
      </vt:variant>
      <vt:variant>
        <vt:i4>2</vt:i4>
      </vt:variant>
      <vt:variant>
        <vt:lpstr>Skaidrių pavadinimai</vt:lpstr>
      </vt:variant>
      <vt:variant>
        <vt:i4>37</vt:i4>
      </vt:variant>
    </vt:vector>
  </HeadingPairs>
  <TitlesOfParts>
    <vt:vector size="52" baseType="lpstr">
      <vt:lpstr>Calibri</vt:lpstr>
      <vt:lpstr>Poppins</vt:lpstr>
      <vt:lpstr>Amatic SC</vt:lpstr>
      <vt:lpstr>Roboto</vt:lpstr>
      <vt:lpstr>Open Sans</vt:lpstr>
      <vt:lpstr>Arial</vt:lpstr>
      <vt:lpstr>Monotype Corsiva</vt:lpstr>
      <vt:lpstr>Jokerman</vt:lpstr>
      <vt:lpstr>Wingdings</vt:lpstr>
      <vt:lpstr>Gochi Hand</vt:lpstr>
      <vt:lpstr>Times New Roman</vt:lpstr>
      <vt:lpstr>Calibri Light</vt:lpstr>
      <vt:lpstr>Roboto Light</vt:lpstr>
      <vt:lpstr>Color Choices Lesson by Slidesgo</vt:lpstr>
      <vt:lpstr>Retrospect</vt:lpstr>
      <vt:lpstr>Tarptautinė vaikų gynimo diena</vt:lpstr>
      <vt:lpstr>,,Vaikų teisės ir pareigos prieš 100 metų ir šiandien“</vt:lpstr>
      <vt:lpstr>„PowerPoint“ pateiktis</vt:lpstr>
      <vt:lpstr> </vt:lpstr>
      <vt:lpstr>Vaiko teisės</vt:lpstr>
      <vt:lpstr>Kaip atsirado vaiko teisės?</vt:lpstr>
      <vt:lpstr>Kada pirmą kartą buvo paskelbtos vaiko teisės?</vt:lpstr>
      <vt:lpstr>Karas ir vaikai</vt:lpstr>
      <vt:lpstr>Vaiko teisių deklaracija</vt:lpstr>
      <vt:lpstr>Vaiko teisių konvencija</vt:lpstr>
      <vt:lpstr>Vaiko teisių konvencija</vt:lpstr>
      <vt:lpstr>Jungtinių Tautų Vaiko teisių konvencija yra unikali, nes:</vt:lpstr>
      <vt:lpstr>„PowerPoint“ pateiktis</vt:lpstr>
      <vt:lpstr>Taigi, kokias pareigas turi vaikas? </vt:lpstr>
      <vt:lpstr>„PowerPoint“ pateiktis</vt:lpstr>
      <vt:lpstr>Vaikystės simboliai (1-3 kl.)</vt:lpstr>
      <vt:lpstr>„PowerPoint“ pateiktis</vt:lpstr>
      <vt:lpstr>„PowerPoint“ pateiktis</vt:lpstr>
      <vt:lpstr>„PowerPoint“ pateiktis</vt:lpstr>
      <vt:lpstr>„PowerPoint“ pateiktis</vt:lpstr>
      <vt:lpstr>Vaikystės herbas (5-8 kl.)</vt:lpstr>
      <vt:lpstr>„PowerPoint“ pateiktis</vt:lpstr>
      <vt:lpstr>„PowerPoint“ pateiktis</vt:lpstr>
      <vt:lpstr>Kūrybinės dirbtuvės „Apie vaikystę trioleto posmais“ (5-8 kl.)</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Tarptautinė vaikų gynimo diena</dc:title>
  <dc:creator>Radvile Rimeikaite</dc:creator>
  <cp:lastModifiedBy>Radvile Rimeikaite</cp:lastModifiedBy>
  <cp:revision>14</cp:revision>
  <dcterms:modified xsi:type="dcterms:W3CDTF">2021-06-05T03:11:58Z</dcterms:modified>
</cp:coreProperties>
</file>